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sldIdLst>
    <p:sldId id="256" r:id="rId2"/>
    <p:sldId id="257" r:id="rId3"/>
    <p:sldId id="258" r:id="rId4"/>
    <p:sldId id="259" r:id="rId5"/>
    <p:sldId id="260" r:id="rId6"/>
    <p:sldId id="261" r:id="rId7"/>
    <p:sldId id="262" r:id="rId8"/>
    <p:sldId id="264" r:id="rId9"/>
    <p:sldId id="266"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7D92A1-9206-451E-918D-021AFEF1BCE9}" v="36" dt="2026-06-29T04:26:35.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7" d="100"/>
          <a:sy n="77" d="100"/>
        </p:scale>
        <p:origin x="7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undo custSel addSld delSld modSld">
      <pc:chgData name="Unnati Chaurasia" userId="4a149c2932686759" providerId="LiveId" clId="{CEFA2F37-621E-4FFA-8041-2F8120D70A8A}" dt="2026-06-29T05:31:02.711" v="2493" actId="20577"/>
      <pc:docMkLst>
        <pc:docMk/>
      </pc:docMkLst>
      <pc:sldChg chg="addSp modSp mod">
        <pc:chgData name="Unnati Chaurasia" userId="4a149c2932686759" providerId="LiveId" clId="{CEFA2F37-621E-4FFA-8041-2F8120D70A8A}" dt="2026-06-29T05:31:02.711" v="2493" actId="20577"/>
        <pc:sldMkLst>
          <pc:docMk/>
          <pc:sldMk cId="1947057365" sldId="256"/>
        </pc:sldMkLst>
        <pc:spChg chg="mod">
          <ac:chgData name="Unnati Chaurasia" userId="4a149c2932686759" providerId="LiveId" clId="{CEFA2F37-621E-4FFA-8041-2F8120D70A8A}" dt="2026-06-29T04:24:34.177" v="2361" actId="20577"/>
          <ac:spMkLst>
            <pc:docMk/>
            <pc:sldMk cId="1947057365" sldId="256"/>
            <ac:spMk id="2" creationId="{54830164-32D7-F0D7-462A-FB8AB1D23A67}"/>
          </ac:spMkLst>
        </pc:spChg>
        <pc:spChg chg="mod">
          <ac:chgData name="Unnati Chaurasia" userId="4a149c2932686759" providerId="LiveId" clId="{CEFA2F37-621E-4FFA-8041-2F8120D70A8A}" dt="2026-06-29T05:31:02.711" v="2493" actId="20577"/>
          <ac:spMkLst>
            <pc:docMk/>
            <pc:sldMk cId="1947057365" sldId="256"/>
            <ac:spMk id="3" creationId="{96D6BB52-2FA5-8F2C-9691-9EC67FC24EDC}"/>
          </ac:spMkLst>
        </pc:spChg>
        <pc:picChg chg="add mod">
          <ac:chgData name="Unnati Chaurasia" userId="4a149c2932686759" providerId="LiveId" clId="{CEFA2F37-621E-4FFA-8041-2F8120D70A8A}" dt="2026-06-29T04:48:03.506" v="2483" actId="1076"/>
          <ac:picMkLst>
            <pc:docMk/>
            <pc:sldMk cId="1947057365" sldId="256"/>
            <ac:picMk id="5" creationId="{9F3771B5-DC85-C557-EFA2-809EC23BC4D4}"/>
          </ac:picMkLst>
        </pc:picChg>
      </pc:sldChg>
      <pc:sldChg chg="modSp mod">
        <pc:chgData name="Unnati Chaurasia" userId="4a149c2932686759" providerId="LiveId" clId="{CEFA2F37-621E-4FFA-8041-2F8120D70A8A}" dt="2026-06-28T11:06:33.309" v="2243" actId="2711"/>
        <pc:sldMkLst>
          <pc:docMk/>
          <pc:sldMk cId="663533031" sldId="257"/>
        </pc:sldMkLst>
        <pc:spChg chg="mod">
          <ac:chgData name="Unnati Chaurasia" userId="4a149c2932686759" providerId="LiveId" clId="{CEFA2F37-621E-4FFA-8041-2F8120D70A8A}" dt="2026-06-28T11:06:23.917" v="2242" actId="113"/>
          <ac:spMkLst>
            <pc:docMk/>
            <pc:sldMk cId="663533031" sldId="257"/>
            <ac:spMk id="2" creationId="{7C122993-272B-AB55-A765-A4BE9FCBB9A2}"/>
          </ac:spMkLst>
        </pc:spChg>
        <pc:spChg chg="mod">
          <ac:chgData name="Unnati Chaurasia" userId="4a149c2932686759" providerId="LiveId" clId="{CEFA2F37-621E-4FFA-8041-2F8120D70A8A}" dt="2026-06-28T11:06:33.309" v="2243" actId="2711"/>
          <ac:spMkLst>
            <pc:docMk/>
            <pc:sldMk cId="663533031" sldId="257"/>
            <ac:spMk id="3" creationId="{97753EC9-13D2-3CAF-11E0-080B2705274C}"/>
          </ac:spMkLst>
        </pc:spChg>
      </pc:sldChg>
      <pc:sldChg chg="addSp delSp modSp mod">
        <pc:chgData name="Unnati Chaurasia" userId="4a149c2932686759" providerId="LiveId" clId="{CEFA2F37-621E-4FFA-8041-2F8120D70A8A}" dt="2026-06-29T04:29:18.409" v="2436" actId="1076"/>
        <pc:sldMkLst>
          <pc:docMk/>
          <pc:sldMk cId="1463968848" sldId="258"/>
        </pc:sldMkLst>
        <pc:spChg chg="mod">
          <ac:chgData name="Unnati Chaurasia" userId="4a149c2932686759" providerId="LiveId" clId="{CEFA2F37-621E-4FFA-8041-2F8120D70A8A}" dt="2026-06-28T11:06:54.867" v="2246" actId="113"/>
          <ac:spMkLst>
            <pc:docMk/>
            <pc:sldMk cId="1463968848" sldId="258"/>
            <ac:spMk id="2" creationId="{CFC3494D-015C-2C37-5659-C736153E77DE}"/>
          </ac:spMkLst>
        </pc:spChg>
        <pc:spChg chg="del mod">
          <ac:chgData name="Unnati Chaurasia" userId="4a149c2932686759" providerId="LiveId" clId="{CEFA2F37-621E-4FFA-8041-2F8120D70A8A}" dt="2026-06-28T11:07:54.627" v="2256" actId="21"/>
          <ac:spMkLst>
            <pc:docMk/>
            <pc:sldMk cId="1463968848" sldId="258"/>
            <ac:spMk id="3" creationId="{E147FA04-BD5C-A047-AEF6-711E8AA39288}"/>
          </ac:spMkLst>
        </pc:spChg>
        <pc:spChg chg="add mod">
          <ac:chgData name="Unnati Chaurasia" userId="4a149c2932686759" providerId="LiveId" clId="{CEFA2F37-621E-4FFA-8041-2F8120D70A8A}" dt="2026-06-28T11:08:09.283" v="2259" actId="1076"/>
          <ac:spMkLst>
            <pc:docMk/>
            <pc:sldMk cId="1463968848" sldId="258"/>
            <ac:spMk id="5" creationId="{BAA8E2EC-09CE-7538-C91F-7EB694685417}"/>
          </ac:spMkLst>
        </pc:spChg>
        <pc:picChg chg="add mod">
          <ac:chgData name="Unnati Chaurasia" userId="4a149c2932686759" providerId="LiveId" clId="{CEFA2F37-621E-4FFA-8041-2F8120D70A8A}" dt="2026-06-29T04:29:18.409" v="2436" actId="1076"/>
          <ac:picMkLst>
            <pc:docMk/>
            <pc:sldMk cId="1463968848" sldId="258"/>
            <ac:picMk id="4" creationId="{41FB7E32-69EA-0736-FE11-922CA5F35AC9}"/>
          </ac:picMkLst>
        </pc:picChg>
        <pc:picChg chg="add mod">
          <ac:chgData name="Unnati Chaurasia" userId="4a149c2932686759" providerId="LiveId" clId="{CEFA2F37-621E-4FFA-8041-2F8120D70A8A}" dt="2026-06-29T04:29:15.355" v="2435" actId="1076"/>
          <ac:picMkLst>
            <pc:docMk/>
            <pc:sldMk cId="1463968848" sldId="258"/>
            <ac:picMk id="7" creationId="{10A815CB-89F7-9BF4-0E77-DC9689B3D4CA}"/>
          </ac:picMkLst>
        </pc:picChg>
      </pc:sldChg>
      <pc:sldChg chg="addSp modSp mod">
        <pc:chgData name="Unnati Chaurasia" userId="4a149c2932686759" providerId="LiveId" clId="{CEFA2F37-621E-4FFA-8041-2F8120D70A8A}" dt="2026-06-29T04:31:05.412" v="2439" actId="1076"/>
        <pc:sldMkLst>
          <pc:docMk/>
          <pc:sldMk cId="3141677556" sldId="259"/>
        </pc:sldMkLst>
        <pc:spChg chg="mod">
          <ac:chgData name="Unnati Chaurasia" userId="4a149c2932686759" providerId="LiveId" clId="{CEFA2F37-621E-4FFA-8041-2F8120D70A8A}" dt="2026-06-28T11:08:30.004" v="2261" actId="255"/>
          <ac:spMkLst>
            <pc:docMk/>
            <pc:sldMk cId="3141677556" sldId="259"/>
            <ac:spMk id="2" creationId="{0A180E7E-8C99-F62C-5254-56A6A2B75572}"/>
          </ac:spMkLst>
        </pc:spChg>
        <pc:spChg chg="mod">
          <ac:chgData name="Unnati Chaurasia" userId="4a149c2932686759" providerId="LiveId" clId="{CEFA2F37-621E-4FFA-8041-2F8120D70A8A}" dt="2026-06-28T11:08:42.598" v="2262" actId="14100"/>
          <ac:spMkLst>
            <pc:docMk/>
            <pc:sldMk cId="3141677556" sldId="259"/>
            <ac:spMk id="3" creationId="{2ABE67E1-F0C8-B162-667A-E82CD4CBB985}"/>
          </ac:spMkLst>
        </pc:spChg>
        <pc:picChg chg="add mod">
          <ac:chgData name="Unnati Chaurasia" userId="4a149c2932686759" providerId="LiveId" clId="{CEFA2F37-621E-4FFA-8041-2F8120D70A8A}" dt="2026-06-29T04:31:05.412" v="2439" actId="1076"/>
          <ac:picMkLst>
            <pc:docMk/>
            <pc:sldMk cId="3141677556" sldId="259"/>
            <ac:picMk id="5" creationId="{D055597E-891C-F8EA-49C1-838B0CB3E9D5}"/>
          </ac:picMkLst>
        </pc:picChg>
      </pc:sldChg>
      <pc:sldChg chg="addSp modSp mod">
        <pc:chgData name="Unnati Chaurasia" userId="4a149c2932686759" providerId="LiveId" clId="{CEFA2F37-621E-4FFA-8041-2F8120D70A8A}" dt="2026-06-29T04:31:54.021" v="2442" actId="1076"/>
        <pc:sldMkLst>
          <pc:docMk/>
          <pc:sldMk cId="737567823" sldId="260"/>
        </pc:sldMkLst>
        <pc:spChg chg="mod">
          <ac:chgData name="Unnati Chaurasia" userId="4a149c2932686759" providerId="LiveId" clId="{CEFA2F37-621E-4FFA-8041-2F8120D70A8A}" dt="2026-06-28T11:09:02.105" v="2265" actId="255"/>
          <ac:spMkLst>
            <pc:docMk/>
            <pc:sldMk cId="737567823" sldId="260"/>
            <ac:spMk id="2" creationId="{DBB7A1BE-ABC3-CB06-5F79-533DD712748F}"/>
          </ac:spMkLst>
        </pc:spChg>
        <pc:spChg chg="mod">
          <ac:chgData name="Unnati Chaurasia" userId="4a149c2932686759" providerId="LiveId" clId="{CEFA2F37-621E-4FFA-8041-2F8120D70A8A}" dt="2026-06-28T11:09:11.415" v="2266" actId="2711"/>
          <ac:spMkLst>
            <pc:docMk/>
            <pc:sldMk cId="737567823" sldId="260"/>
            <ac:spMk id="3" creationId="{F872F3AE-C339-D3A7-FEE8-ACDE30B9B0DB}"/>
          </ac:spMkLst>
        </pc:spChg>
        <pc:picChg chg="add mod">
          <ac:chgData name="Unnati Chaurasia" userId="4a149c2932686759" providerId="LiveId" clId="{CEFA2F37-621E-4FFA-8041-2F8120D70A8A}" dt="2026-06-29T04:31:54.021" v="2442" actId="1076"/>
          <ac:picMkLst>
            <pc:docMk/>
            <pc:sldMk cId="737567823" sldId="260"/>
            <ac:picMk id="5" creationId="{F0CBAB44-14A4-7CAA-7C0F-FF9852980ECA}"/>
          </ac:picMkLst>
        </pc:picChg>
      </pc:sldChg>
      <pc:sldChg chg="addSp modSp new mod">
        <pc:chgData name="Unnati Chaurasia" userId="4a149c2932686759" providerId="LiveId" clId="{CEFA2F37-621E-4FFA-8041-2F8120D70A8A}" dt="2026-06-29T04:33:37.288" v="2454" actId="1076"/>
        <pc:sldMkLst>
          <pc:docMk/>
          <pc:sldMk cId="7984735" sldId="261"/>
        </pc:sldMkLst>
        <pc:spChg chg="mod">
          <ac:chgData name="Unnati Chaurasia" userId="4a149c2932686759" providerId="LiveId" clId="{CEFA2F37-621E-4FFA-8041-2F8120D70A8A}" dt="2026-06-28T11:09:33.205" v="2269" actId="255"/>
          <ac:spMkLst>
            <pc:docMk/>
            <pc:sldMk cId="7984735" sldId="261"/>
            <ac:spMk id="2" creationId="{981906A3-B2D9-B3FF-5738-2B893F0BC2AE}"/>
          </ac:spMkLst>
        </pc:spChg>
        <pc:spChg chg="mod">
          <ac:chgData name="Unnati Chaurasia" userId="4a149c2932686759" providerId="LiveId" clId="{CEFA2F37-621E-4FFA-8041-2F8120D70A8A}" dt="2026-06-28T11:09:42.026" v="2270" actId="2711"/>
          <ac:spMkLst>
            <pc:docMk/>
            <pc:sldMk cId="7984735" sldId="261"/>
            <ac:spMk id="3" creationId="{12F69ACB-2555-2BD1-61C0-FF5087F6516C}"/>
          </ac:spMkLst>
        </pc:spChg>
        <pc:picChg chg="add mod">
          <ac:chgData name="Unnati Chaurasia" userId="4a149c2932686759" providerId="LiveId" clId="{CEFA2F37-621E-4FFA-8041-2F8120D70A8A}" dt="2026-06-29T04:33:13.486" v="2447" actId="14100"/>
          <ac:picMkLst>
            <pc:docMk/>
            <pc:sldMk cId="7984735" sldId="261"/>
            <ac:picMk id="5" creationId="{6C710DB6-8393-2241-C434-F1CCCDF66747}"/>
          </ac:picMkLst>
        </pc:picChg>
        <pc:picChg chg="add mod">
          <ac:chgData name="Unnati Chaurasia" userId="4a149c2932686759" providerId="LiveId" clId="{CEFA2F37-621E-4FFA-8041-2F8120D70A8A}" dt="2026-06-29T04:33:37.288" v="2454" actId="1076"/>
          <ac:picMkLst>
            <pc:docMk/>
            <pc:sldMk cId="7984735" sldId="261"/>
            <ac:picMk id="7" creationId="{8CA5F3B0-B38F-FB20-6B22-4FBBABE5CBD6}"/>
          </ac:picMkLst>
        </pc:picChg>
      </pc:sldChg>
      <pc:sldChg chg="addSp modSp new mod">
        <pc:chgData name="Unnati Chaurasia" userId="4a149c2932686759" providerId="LiveId" clId="{CEFA2F37-621E-4FFA-8041-2F8120D70A8A}" dt="2026-06-29T04:41:59.416" v="2459" actId="1076"/>
        <pc:sldMkLst>
          <pc:docMk/>
          <pc:sldMk cId="2958051000" sldId="262"/>
        </pc:sldMkLst>
        <pc:spChg chg="mod">
          <ac:chgData name="Unnati Chaurasia" userId="4a149c2932686759" providerId="LiveId" clId="{CEFA2F37-621E-4FFA-8041-2F8120D70A8A}" dt="2026-06-28T11:10:27.763" v="2276" actId="1076"/>
          <ac:spMkLst>
            <pc:docMk/>
            <pc:sldMk cId="2958051000" sldId="262"/>
            <ac:spMk id="2" creationId="{49D7EF09-DD68-7F47-7269-7BA247FA21E0}"/>
          </ac:spMkLst>
        </pc:spChg>
        <pc:spChg chg="mod">
          <ac:chgData name="Unnati Chaurasia" userId="4a149c2932686759" providerId="LiveId" clId="{CEFA2F37-621E-4FFA-8041-2F8120D70A8A}" dt="2026-06-28T11:10:47.263" v="2278" actId="255"/>
          <ac:spMkLst>
            <pc:docMk/>
            <pc:sldMk cId="2958051000" sldId="262"/>
            <ac:spMk id="3" creationId="{15862672-357C-D53D-CA41-47B7A131DFEF}"/>
          </ac:spMkLst>
        </pc:spChg>
        <pc:picChg chg="add mod">
          <ac:chgData name="Unnati Chaurasia" userId="4a149c2932686759" providerId="LiveId" clId="{CEFA2F37-621E-4FFA-8041-2F8120D70A8A}" dt="2026-06-29T04:41:59.416" v="2459" actId="1076"/>
          <ac:picMkLst>
            <pc:docMk/>
            <pc:sldMk cId="2958051000" sldId="262"/>
            <ac:picMk id="5" creationId="{59F5588B-1C5D-B759-7A6B-4FB20AF1283D}"/>
          </ac:picMkLst>
        </pc:picChg>
      </pc:sldChg>
      <pc:sldChg chg="addSp delSp modSp new add del mod">
        <pc:chgData name="Unnati Chaurasia" userId="4a149c2932686759" providerId="LiveId" clId="{CEFA2F37-621E-4FFA-8041-2F8120D70A8A}" dt="2026-06-28T10:53:17.686" v="1392" actId="2696"/>
        <pc:sldMkLst>
          <pc:docMk/>
          <pc:sldMk cId="1594588788" sldId="263"/>
        </pc:sldMkLst>
      </pc:sldChg>
      <pc:sldChg chg="addSp delSp modSp new mod">
        <pc:chgData name="Unnati Chaurasia" userId="4a149c2932686759" providerId="LiveId" clId="{CEFA2F37-621E-4FFA-8041-2F8120D70A8A}" dt="2026-06-29T04:50:18.479" v="2485" actId="1076"/>
        <pc:sldMkLst>
          <pc:docMk/>
          <pc:sldMk cId="467823469" sldId="264"/>
        </pc:sldMkLst>
        <pc:spChg chg="add mod">
          <ac:chgData name="Unnati Chaurasia" userId="4a149c2932686759" providerId="LiveId" clId="{CEFA2F37-621E-4FFA-8041-2F8120D70A8A}" dt="2026-06-29T04:50:11.997" v="2484" actId="1076"/>
          <ac:spMkLst>
            <pc:docMk/>
            <pc:sldMk cId="467823469" sldId="264"/>
            <ac:spMk id="2" creationId="{58276264-6A8C-8C31-3711-05418611767B}"/>
          </ac:spMkLst>
        </pc:spChg>
        <pc:graphicFrameChg chg="add mod modGraphic">
          <ac:chgData name="Unnati Chaurasia" userId="4a149c2932686759" providerId="LiveId" clId="{CEFA2F37-621E-4FFA-8041-2F8120D70A8A}" dt="2026-06-29T04:50:18.479" v="2485" actId="1076"/>
          <ac:graphicFrameMkLst>
            <pc:docMk/>
            <pc:sldMk cId="467823469" sldId="264"/>
            <ac:graphicFrameMk id="4" creationId="{C85A7C05-9DBB-D7EF-18E3-F89A51608B8C}"/>
          </ac:graphicFrameMkLst>
        </pc:graphicFrameChg>
      </pc:sldChg>
      <pc:sldChg chg="modSp new del mod">
        <pc:chgData name="Unnati Chaurasia" userId="4a149c2932686759" providerId="LiveId" clId="{CEFA2F37-621E-4FFA-8041-2F8120D70A8A}" dt="2026-06-28T11:01:50.131" v="2138" actId="2696"/>
        <pc:sldMkLst>
          <pc:docMk/>
          <pc:sldMk cId="1024639044" sldId="265"/>
        </pc:sldMkLst>
        <pc:spChg chg="mod">
          <ac:chgData name="Unnati Chaurasia" userId="4a149c2932686759" providerId="LiveId" clId="{CEFA2F37-621E-4FFA-8041-2F8120D70A8A}" dt="2026-06-28T10:57:12.727" v="1395" actId="27636"/>
          <ac:spMkLst>
            <pc:docMk/>
            <pc:sldMk cId="1024639044" sldId="265"/>
            <ac:spMk id="3" creationId="{266E0A6C-A258-E876-5CE6-2500E1E9D5D0}"/>
          </ac:spMkLst>
        </pc:spChg>
      </pc:sldChg>
      <pc:sldChg chg="addSp modSp new mod">
        <pc:chgData name="Unnati Chaurasia" userId="4a149c2932686759" providerId="LiveId" clId="{CEFA2F37-621E-4FFA-8041-2F8120D70A8A}" dt="2026-06-29T04:42:52.216" v="2462" actId="1076"/>
        <pc:sldMkLst>
          <pc:docMk/>
          <pc:sldMk cId="687740187" sldId="266"/>
        </pc:sldMkLst>
        <pc:spChg chg="mod">
          <ac:chgData name="Unnati Chaurasia" userId="4a149c2932686759" providerId="LiveId" clId="{CEFA2F37-621E-4FFA-8041-2F8120D70A8A}" dt="2026-06-28T11:12:31.973" v="2288" actId="113"/>
          <ac:spMkLst>
            <pc:docMk/>
            <pc:sldMk cId="687740187" sldId="266"/>
            <ac:spMk id="2" creationId="{C3EBEE0F-E99B-B3BC-0398-EA18E0625955}"/>
          </ac:spMkLst>
        </pc:spChg>
        <pc:spChg chg="mod">
          <ac:chgData name="Unnati Chaurasia" userId="4a149c2932686759" providerId="LiveId" clId="{CEFA2F37-621E-4FFA-8041-2F8120D70A8A}" dt="2026-06-28T11:12:43.968" v="2291" actId="2711"/>
          <ac:spMkLst>
            <pc:docMk/>
            <pc:sldMk cId="687740187" sldId="266"/>
            <ac:spMk id="3" creationId="{358F31E9-8121-1880-327C-D3EA4DD86012}"/>
          </ac:spMkLst>
        </pc:spChg>
        <pc:picChg chg="add mod">
          <ac:chgData name="Unnati Chaurasia" userId="4a149c2932686759" providerId="LiveId" clId="{CEFA2F37-621E-4FFA-8041-2F8120D70A8A}" dt="2026-06-29T04:42:52.216" v="2462" actId="1076"/>
          <ac:picMkLst>
            <pc:docMk/>
            <pc:sldMk cId="687740187" sldId="266"/>
            <ac:picMk id="5" creationId="{42BDEB33-70CB-676F-B1C3-7070109E4758}"/>
          </ac:picMkLst>
        </pc:picChg>
      </pc:sldChg>
      <pc:sldChg chg="addSp modSp new mod">
        <pc:chgData name="Unnati Chaurasia" userId="4a149c2932686759" providerId="LiveId" clId="{CEFA2F37-621E-4FFA-8041-2F8120D70A8A}" dt="2026-06-29T04:43:55.114" v="2475" actId="1076"/>
        <pc:sldMkLst>
          <pc:docMk/>
          <pc:sldMk cId="341760184" sldId="267"/>
        </pc:sldMkLst>
        <pc:spChg chg="mod">
          <ac:chgData name="Unnati Chaurasia" userId="4a149c2932686759" providerId="LiveId" clId="{CEFA2F37-621E-4FFA-8041-2F8120D70A8A}" dt="2026-06-28T11:13:07.942" v="2295" actId="2711"/>
          <ac:spMkLst>
            <pc:docMk/>
            <pc:sldMk cId="341760184" sldId="267"/>
            <ac:spMk id="2" creationId="{AB54DFBD-11D3-673C-BA2F-FC3DDC2EB93C}"/>
          </ac:spMkLst>
        </pc:spChg>
        <pc:spChg chg="mod">
          <ac:chgData name="Unnati Chaurasia" userId="4a149c2932686759" providerId="LiveId" clId="{CEFA2F37-621E-4FFA-8041-2F8120D70A8A}" dt="2026-06-28T11:13:00.090" v="2294" actId="27636"/>
          <ac:spMkLst>
            <pc:docMk/>
            <pc:sldMk cId="341760184" sldId="267"/>
            <ac:spMk id="3" creationId="{5CE32E89-ECB9-61E0-23BC-2DEAFC0C26DB}"/>
          </ac:spMkLst>
        </pc:spChg>
        <pc:picChg chg="add mod">
          <ac:chgData name="Unnati Chaurasia" userId="4a149c2932686759" providerId="LiveId" clId="{CEFA2F37-621E-4FFA-8041-2F8120D70A8A}" dt="2026-06-29T04:43:55.114" v="2475" actId="1076"/>
          <ac:picMkLst>
            <pc:docMk/>
            <pc:sldMk cId="341760184" sldId="267"/>
            <ac:picMk id="5" creationId="{E0C846C8-4199-C249-1F2B-4ABA4AF24DC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66156A-A458-4625-8E29-ADFDF277C987}" type="datetimeFigureOut">
              <a:rPr lang="en-IN" smtClean="0"/>
              <a:t>29-06-2026</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9565876D-72B4-44C4-99B1-E9A4A12147C5}"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50560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66156A-A458-4625-8E29-ADFDF277C987}" type="datetimeFigureOut">
              <a:rPr lang="en-IN" smtClean="0"/>
              <a:t>29-06-2026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565876D-72B4-44C4-99B1-E9A4A12147C5}"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9694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66156A-A458-4625-8E29-ADFDF277C987}" type="datetimeFigureOut">
              <a:rPr lang="en-IN" smtClean="0"/>
              <a:t>29-06-2026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565876D-72B4-44C4-99B1-E9A4A12147C5}"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3078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66156A-A458-4625-8E29-ADFDF277C987}" type="datetimeFigureOut">
              <a:rPr lang="en-IN" smtClean="0"/>
              <a:t>29-06-2026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565876D-72B4-44C4-99B1-E9A4A12147C5}"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06770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66156A-A458-4625-8E29-ADFDF277C987}" type="datetimeFigureOut">
              <a:rPr lang="en-IN" smtClean="0"/>
              <a:t>29-06-2026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565876D-72B4-44C4-99B1-E9A4A12147C5}"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774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66156A-A458-4625-8E29-ADFDF277C987}" type="datetimeFigureOut">
              <a:rPr lang="en-IN" smtClean="0"/>
              <a:t>29-06-2026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565876D-72B4-44C4-99B1-E9A4A12147C5}"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41092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66156A-A458-4625-8E29-ADFDF277C987}" type="datetimeFigureOut">
              <a:rPr lang="en-IN" smtClean="0"/>
              <a:t>29-06-2026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565876D-72B4-44C4-99B1-E9A4A12147C5}" type="slidenum">
              <a:rPr lang="en-IN" smtClean="0"/>
              <a:t>‹#›</a:t>
            </a:fld>
            <a:endParaRPr lang="en-IN"/>
          </a:p>
        </p:txBody>
      </p:sp>
    </p:spTree>
    <p:extLst>
      <p:ext uri="{BB962C8B-B14F-4D97-AF65-F5344CB8AC3E}">
        <p14:creationId xmlns:p14="http://schemas.microsoft.com/office/powerpoint/2010/main" val="4047364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66156A-A458-4625-8E29-ADFDF277C987}" type="datetimeFigureOut">
              <a:rPr lang="en-IN" smtClean="0"/>
              <a:t>29-06-2026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565876D-72B4-44C4-99B1-E9A4A12147C5}"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4538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B66156A-A458-4625-8E29-ADFDF277C987}" type="datetimeFigureOut">
              <a:rPr lang="en-IN" smtClean="0"/>
              <a:t>29-06-2026</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9565876D-72B4-44C4-99B1-E9A4A12147C5}"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083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66156A-A458-4625-8E29-ADFDF277C987}" type="datetimeFigureOut">
              <a:rPr lang="en-IN" smtClean="0"/>
              <a:t>29-06-2026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565876D-72B4-44C4-99B1-E9A4A12147C5}"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63595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66156A-A458-4625-8E29-ADFDF277C987}" type="datetimeFigureOut">
              <a:rPr lang="en-IN" smtClean="0"/>
              <a:t>29-06-2026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565876D-72B4-44C4-99B1-E9A4A12147C5}"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36908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B66156A-A458-4625-8E29-ADFDF277C987}" type="datetimeFigureOut">
              <a:rPr lang="en-IN" smtClean="0"/>
              <a:t>29-06-2026</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565876D-72B4-44C4-99B1-E9A4A12147C5}"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430345"/>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0164-32D7-F0D7-462A-FB8AB1D23A67}"/>
              </a:ext>
            </a:extLst>
          </p:cNvPr>
          <p:cNvSpPr>
            <a:spLocks noGrp="1"/>
          </p:cNvSpPr>
          <p:nvPr>
            <p:ph type="ctrTitle"/>
          </p:nvPr>
        </p:nvSpPr>
        <p:spPr/>
        <p:txBody>
          <a:bodyPr>
            <a:normAutofit/>
          </a:bodyPr>
          <a:lstStyle/>
          <a:p>
            <a:r>
              <a:rPr lang="en-IN" dirty="0"/>
              <a:t>              </a:t>
            </a:r>
            <a:r>
              <a:rPr lang="en-IN" sz="4400" dirty="0"/>
              <a:t>topic</a:t>
            </a:r>
            <a:br>
              <a:rPr lang="en-IN" sz="4400" dirty="0"/>
            </a:br>
            <a:br>
              <a:rPr lang="en-IN" sz="4400" dirty="0"/>
            </a:br>
            <a:r>
              <a:rPr lang="en-IN" sz="4400" dirty="0"/>
              <a:t>      International awards</a:t>
            </a:r>
          </a:p>
        </p:txBody>
      </p:sp>
      <p:sp>
        <p:nvSpPr>
          <p:cNvPr id="3" name="Subtitle 2">
            <a:extLst>
              <a:ext uri="{FF2B5EF4-FFF2-40B4-BE49-F238E27FC236}">
                <a16:creationId xmlns:a16="http://schemas.microsoft.com/office/drawing/2014/main" id="{96D6BB52-2FA5-8F2C-9691-9EC67FC24EDC}"/>
              </a:ext>
            </a:extLst>
          </p:cNvPr>
          <p:cNvSpPr>
            <a:spLocks noGrp="1"/>
          </p:cNvSpPr>
          <p:nvPr>
            <p:ph type="subTitle" idx="1"/>
          </p:nvPr>
        </p:nvSpPr>
        <p:spPr>
          <a:xfrm>
            <a:off x="2417780" y="3869135"/>
            <a:ext cx="8637072" cy="977621"/>
          </a:xfrm>
        </p:spPr>
        <p:txBody>
          <a:bodyPr/>
          <a:lstStyle/>
          <a:p>
            <a:r>
              <a:rPr lang="en-IN" dirty="0"/>
              <a:t>Submitted to:- shashwat </a:t>
            </a:r>
            <a:r>
              <a:rPr lang="en-IN" dirty="0" err="1"/>
              <a:t>singhal</a:t>
            </a:r>
            <a:endParaRPr lang="en-IN" dirty="0"/>
          </a:p>
          <a:p>
            <a:r>
              <a:rPr lang="en-IN" dirty="0"/>
              <a:t>Submitted by:- unnati Chaurasia</a:t>
            </a:r>
          </a:p>
        </p:txBody>
      </p:sp>
      <p:pic>
        <p:nvPicPr>
          <p:cNvPr id="5" name="Picture 4">
            <a:extLst>
              <a:ext uri="{FF2B5EF4-FFF2-40B4-BE49-F238E27FC236}">
                <a16:creationId xmlns:a16="http://schemas.microsoft.com/office/drawing/2014/main" id="{9F3771B5-DC85-C557-EFA2-809EC23BC4D4}"/>
              </a:ext>
            </a:extLst>
          </p:cNvPr>
          <p:cNvPicPr>
            <a:picLocks noChangeAspect="1"/>
          </p:cNvPicPr>
          <p:nvPr/>
        </p:nvPicPr>
        <p:blipFill>
          <a:blip r:embed="rId2"/>
          <a:stretch>
            <a:fillRect/>
          </a:stretch>
        </p:blipFill>
        <p:spPr>
          <a:xfrm>
            <a:off x="8587409" y="3764888"/>
            <a:ext cx="2206487" cy="2163736"/>
          </a:xfrm>
          <a:prstGeom prst="rect">
            <a:avLst/>
          </a:prstGeom>
        </p:spPr>
      </p:pic>
    </p:spTree>
    <p:extLst>
      <p:ext uri="{BB962C8B-B14F-4D97-AF65-F5344CB8AC3E}">
        <p14:creationId xmlns:p14="http://schemas.microsoft.com/office/powerpoint/2010/main" val="1947057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22993-272B-AB55-A765-A4BE9FCBB9A2}"/>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97753EC9-13D2-3CAF-11E0-080B2705274C}"/>
              </a:ext>
            </a:extLst>
          </p:cNvPr>
          <p:cNvSpPr>
            <a:spLocks noGrp="1"/>
          </p:cNvSpPr>
          <p:nvPr>
            <p:ph idx="1"/>
          </p:nvPr>
        </p:nvSpPr>
        <p:spPr>
          <a:xfrm>
            <a:off x="1948070" y="2182396"/>
            <a:ext cx="8073886" cy="3871085"/>
          </a:xfrm>
        </p:spPr>
        <p:txBody>
          <a:bodyPr/>
          <a:lstStyle/>
          <a:p>
            <a:r>
              <a:rPr lang="en-IN" dirty="0">
                <a:latin typeface="Times New Roman" panose="02020603050405020304" pitchFamily="18" charset="0"/>
                <a:cs typeface="Times New Roman" panose="02020603050405020304" pitchFamily="18" charset="0"/>
              </a:rPr>
              <a:t>International awards are prestigious honors given to individuals or organizations for outstanding achievements at the global level. They recognize excellence in fields such as science, literature, sports, music, cinema, and social service. These awards encourage innovation, creativity, and hard work while inspiring others to achieve success. Winning an international award brings worldwide recognition, respect, and opportunities for growth.</a:t>
            </a:r>
          </a:p>
          <a:p>
            <a:endParaRPr lang="en-IN" dirty="0"/>
          </a:p>
        </p:txBody>
      </p:sp>
    </p:spTree>
    <p:extLst>
      <p:ext uri="{BB962C8B-B14F-4D97-AF65-F5344CB8AC3E}">
        <p14:creationId xmlns:p14="http://schemas.microsoft.com/office/powerpoint/2010/main" val="663533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494D-015C-2C37-5659-C736153E77DE}"/>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SCIENCE AWARDS</a:t>
            </a:r>
          </a:p>
        </p:txBody>
      </p:sp>
      <p:sp>
        <p:nvSpPr>
          <p:cNvPr id="5" name="TextBox 4">
            <a:extLst>
              <a:ext uri="{FF2B5EF4-FFF2-40B4-BE49-F238E27FC236}">
                <a16:creationId xmlns:a16="http://schemas.microsoft.com/office/drawing/2014/main" id="{BAA8E2EC-09CE-7538-C91F-7EB694685417}"/>
              </a:ext>
            </a:extLst>
          </p:cNvPr>
          <p:cNvSpPr txBox="1"/>
          <p:nvPr/>
        </p:nvSpPr>
        <p:spPr>
          <a:xfrm>
            <a:off x="4055166" y="1970323"/>
            <a:ext cx="7358271" cy="4524315"/>
          </a:xfrm>
          <a:prstGeom prst="rect">
            <a:avLst/>
          </a:prstGeom>
          <a:noFill/>
        </p:spPr>
        <p:txBody>
          <a:bodyPr wrap="square">
            <a:spAutoFit/>
          </a:bodyPr>
          <a:lstStyle/>
          <a:p>
            <a:r>
              <a:rPr lang="en-IN" sz="1800" b="1" dirty="0">
                <a:latin typeface="Times New Roman" panose="02020603050405020304" pitchFamily="18" charset="0"/>
                <a:cs typeface="Times New Roman" panose="02020603050405020304" pitchFamily="18" charset="0"/>
              </a:rPr>
              <a:t>Nobel Prize in Physics</a:t>
            </a:r>
            <a:r>
              <a:rPr lang="en-IN" sz="1800" dirty="0">
                <a:latin typeface="Times New Roman" panose="02020603050405020304" pitchFamily="18" charset="0"/>
                <a:cs typeface="Times New Roman" panose="02020603050405020304" pitchFamily="18" charset="0"/>
              </a:rPr>
              <a:t> – Awarded for outstanding discoveries and contributions in physics. </a:t>
            </a:r>
          </a:p>
          <a:p>
            <a:r>
              <a:rPr lang="en-IN" sz="1800" b="1" dirty="0">
                <a:latin typeface="Times New Roman" panose="02020603050405020304" pitchFamily="18" charset="0"/>
                <a:cs typeface="Times New Roman" panose="02020603050405020304" pitchFamily="18" charset="0"/>
              </a:rPr>
              <a:t>Nobel Prize in Chemistry</a:t>
            </a:r>
            <a:r>
              <a:rPr lang="en-IN" sz="1800" dirty="0">
                <a:latin typeface="Times New Roman" panose="02020603050405020304" pitchFamily="18" charset="0"/>
                <a:cs typeface="Times New Roman" panose="02020603050405020304" pitchFamily="18" charset="0"/>
              </a:rPr>
              <a:t> – Honors exceptional achievements in chemical sciences. </a:t>
            </a:r>
          </a:p>
          <a:p>
            <a:r>
              <a:rPr lang="en-IN" sz="1800" b="1" dirty="0">
                <a:latin typeface="Times New Roman" panose="02020603050405020304" pitchFamily="18" charset="0"/>
                <a:cs typeface="Times New Roman" panose="02020603050405020304" pitchFamily="18" charset="0"/>
              </a:rPr>
              <a:t>Nobel Prize in Physiology or Medicine</a:t>
            </a:r>
            <a:r>
              <a:rPr lang="en-IN" sz="1800" dirty="0">
                <a:latin typeface="Times New Roman" panose="02020603050405020304" pitchFamily="18" charset="0"/>
                <a:cs typeface="Times New Roman" panose="02020603050405020304" pitchFamily="18" charset="0"/>
              </a:rPr>
              <a:t> – Recognizes major contributions to medical and health sciences. </a:t>
            </a:r>
          </a:p>
          <a:p>
            <a:r>
              <a:rPr lang="en-IN" sz="1800" b="1" dirty="0">
                <a:latin typeface="Times New Roman" panose="02020603050405020304" pitchFamily="18" charset="0"/>
                <a:cs typeface="Times New Roman" panose="02020603050405020304" pitchFamily="18" charset="0"/>
              </a:rPr>
              <a:t>Breakthrough Prize</a:t>
            </a:r>
            <a:r>
              <a:rPr lang="en-IN" sz="1800" dirty="0">
                <a:latin typeface="Times New Roman" panose="02020603050405020304" pitchFamily="18" charset="0"/>
                <a:cs typeface="Times New Roman" panose="02020603050405020304" pitchFamily="18" charset="0"/>
              </a:rPr>
              <a:t> – Awards groundbreaking achievements in life sciences, physics, and mathematics. </a:t>
            </a:r>
          </a:p>
          <a:p>
            <a:r>
              <a:rPr lang="en-IN" sz="1800" b="1" dirty="0">
                <a:latin typeface="Times New Roman" panose="02020603050405020304" pitchFamily="18" charset="0"/>
                <a:cs typeface="Times New Roman" panose="02020603050405020304" pitchFamily="18" charset="0"/>
              </a:rPr>
              <a:t>Fields Medal</a:t>
            </a:r>
            <a:r>
              <a:rPr lang="en-IN" sz="1800" dirty="0">
                <a:latin typeface="Times New Roman" panose="02020603050405020304" pitchFamily="18" charset="0"/>
                <a:cs typeface="Times New Roman" panose="02020603050405020304" pitchFamily="18" charset="0"/>
              </a:rPr>
              <a:t> – Honors outstanding mathematicians for exceptional contributions to mathematics. </a:t>
            </a:r>
          </a:p>
          <a:p>
            <a:r>
              <a:rPr lang="en-IN" sz="1800" b="1" dirty="0">
                <a:latin typeface="Times New Roman" panose="02020603050405020304" pitchFamily="18" charset="0"/>
                <a:cs typeface="Times New Roman" panose="02020603050405020304" pitchFamily="18" charset="0"/>
              </a:rPr>
              <a:t>Abel Prize</a:t>
            </a:r>
            <a:r>
              <a:rPr lang="en-IN" sz="1800" dirty="0">
                <a:latin typeface="Times New Roman" panose="02020603050405020304" pitchFamily="18" charset="0"/>
                <a:cs typeface="Times New Roman" panose="02020603050405020304" pitchFamily="18" charset="0"/>
              </a:rPr>
              <a:t> – Recognizes significant achievements in the field of mathematics. </a:t>
            </a:r>
          </a:p>
          <a:p>
            <a:r>
              <a:rPr lang="en-IN" sz="1800" b="1" dirty="0">
                <a:latin typeface="Times New Roman" panose="02020603050405020304" pitchFamily="18" charset="0"/>
                <a:cs typeface="Times New Roman" panose="02020603050405020304" pitchFamily="18" charset="0"/>
              </a:rPr>
              <a:t>Turing Award</a:t>
            </a:r>
            <a:r>
              <a:rPr lang="en-IN" sz="1800" dirty="0">
                <a:latin typeface="Times New Roman" panose="02020603050405020304" pitchFamily="18" charset="0"/>
                <a:cs typeface="Times New Roman" panose="02020603050405020304" pitchFamily="18" charset="0"/>
              </a:rPr>
              <a:t> – Considered the Nobel Prize of computing, awarded for major contributions to computer science. </a:t>
            </a:r>
          </a:p>
          <a:p>
            <a:r>
              <a:rPr lang="en-IN" sz="1800" b="1" dirty="0">
                <a:latin typeface="Times New Roman" panose="02020603050405020304" pitchFamily="18" charset="0"/>
                <a:cs typeface="Times New Roman" panose="02020603050405020304" pitchFamily="18" charset="0"/>
              </a:rPr>
              <a:t>Lasker Award</a:t>
            </a:r>
            <a:r>
              <a:rPr lang="en-IN" sz="1800" dirty="0">
                <a:latin typeface="Times New Roman" panose="02020603050405020304" pitchFamily="18" charset="0"/>
                <a:cs typeface="Times New Roman" panose="02020603050405020304" pitchFamily="18" charset="0"/>
              </a:rPr>
              <a:t> – Honors important advances in medical research and public health. </a:t>
            </a:r>
          </a:p>
        </p:txBody>
      </p:sp>
      <p:pic>
        <p:nvPicPr>
          <p:cNvPr id="4" name="Picture 3">
            <a:extLst>
              <a:ext uri="{FF2B5EF4-FFF2-40B4-BE49-F238E27FC236}">
                <a16:creationId xmlns:a16="http://schemas.microsoft.com/office/drawing/2014/main" id="{41FB7E32-69EA-0736-FE11-922CA5F35AC9}"/>
              </a:ext>
            </a:extLst>
          </p:cNvPr>
          <p:cNvPicPr>
            <a:picLocks noChangeAspect="1"/>
          </p:cNvPicPr>
          <p:nvPr/>
        </p:nvPicPr>
        <p:blipFill>
          <a:blip r:embed="rId2"/>
          <a:stretch>
            <a:fillRect/>
          </a:stretch>
        </p:blipFill>
        <p:spPr>
          <a:xfrm>
            <a:off x="381308" y="755659"/>
            <a:ext cx="2140541" cy="2128649"/>
          </a:xfrm>
          <a:prstGeom prst="rect">
            <a:avLst/>
          </a:prstGeom>
        </p:spPr>
      </p:pic>
      <p:pic>
        <p:nvPicPr>
          <p:cNvPr id="7" name="Picture 6">
            <a:extLst>
              <a:ext uri="{FF2B5EF4-FFF2-40B4-BE49-F238E27FC236}">
                <a16:creationId xmlns:a16="http://schemas.microsoft.com/office/drawing/2014/main" id="{10A815CB-89F7-9BF4-0E77-DC9689B3D4CA}"/>
              </a:ext>
            </a:extLst>
          </p:cNvPr>
          <p:cNvPicPr>
            <a:picLocks noChangeAspect="1"/>
          </p:cNvPicPr>
          <p:nvPr/>
        </p:nvPicPr>
        <p:blipFill>
          <a:blip r:embed="rId3"/>
          <a:stretch>
            <a:fillRect/>
          </a:stretch>
        </p:blipFill>
        <p:spPr>
          <a:xfrm>
            <a:off x="298174" y="3317583"/>
            <a:ext cx="2604880" cy="2604880"/>
          </a:xfrm>
          <a:prstGeom prst="rect">
            <a:avLst/>
          </a:prstGeom>
        </p:spPr>
      </p:pic>
    </p:spTree>
    <p:extLst>
      <p:ext uri="{BB962C8B-B14F-4D97-AF65-F5344CB8AC3E}">
        <p14:creationId xmlns:p14="http://schemas.microsoft.com/office/powerpoint/2010/main" val="146396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80E7E-8C99-F62C-5254-56A6A2B75572}"/>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SPORTS AWARDS</a:t>
            </a:r>
          </a:p>
        </p:txBody>
      </p:sp>
      <p:sp>
        <p:nvSpPr>
          <p:cNvPr id="3" name="Content Placeholder 2">
            <a:extLst>
              <a:ext uri="{FF2B5EF4-FFF2-40B4-BE49-F238E27FC236}">
                <a16:creationId xmlns:a16="http://schemas.microsoft.com/office/drawing/2014/main" id="{2ABE67E1-F0C8-B162-667A-E82CD4CBB985}"/>
              </a:ext>
            </a:extLst>
          </p:cNvPr>
          <p:cNvSpPr>
            <a:spLocks noGrp="1"/>
          </p:cNvSpPr>
          <p:nvPr>
            <p:ph idx="1"/>
          </p:nvPr>
        </p:nvSpPr>
        <p:spPr>
          <a:xfrm>
            <a:off x="1381539" y="1825625"/>
            <a:ext cx="9972261" cy="4351338"/>
          </a:xfrm>
        </p:spPr>
        <p:txBody>
          <a:bodyPr>
            <a:normAutofit/>
          </a:bodyPr>
          <a:lstStyle/>
          <a:p>
            <a:r>
              <a:rPr lang="en-IN" sz="2000" dirty="0">
                <a:latin typeface="Times New Roman" panose="02020603050405020304" pitchFamily="18" charset="0"/>
                <a:cs typeface="Times New Roman" panose="02020603050405020304" pitchFamily="18" charset="0"/>
              </a:rPr>
              <a:t>Ballon d’Or </a:t>
            </a:r>
          </a:p>
          <a:p>
            <a:r>
              <a:rPr lang="en-IN" sz="2000" dirty="0">
                <a:latin typeface="Times New Roman" panose="02020603050405020304" pitchFamily="18" charset="0"/>
                <a:cs typeface="Times New Roman" panose="02020603050405020304" pitchFamily="18" charset="0"/>
              </a:rPr>
              <a:t>The Best FIFA Football Awards </a:t>
            </a:r>
          </a:p>
          <a:p>
            <a:r>
              <a:rPr lang="en-IN" sz="2000" dirty="0">
                <a:latin typeface="Times New Roman" panose="02020603050405020304" pitchFamily="18" charset="0"/>
                <a:cs typeface="Times New Roman" panose="02020603050405020304" pitchFamily="18" charset="0"/>
              </a:rPr>
              <a:t>Laureus World Sports Awards</a:t>
            </a:r>
          </a:p>
          <a:p>
            <a:r>
              <a:rPr lang="en-IN" sz="2000" dirty="0">
                <a:latin typeface="Times New Roman" panose="02020603050405020304" pitchFamily="18" charset="0"/>
                <a:cs typeface="Times New Roman" panose="02020603050405020304" pitchFamily="18" charset="0"/>
              </a:rPr>
              <a:t> Olympic Gold Medal </a:t>
            </a:r>
          </a:p>
          <a:p>
            <a:r>
              <a:rPr lang="en-IN" sz="2000" dirty="0">
                <a:latin typeface="Times New Roman" panose="02020603050405020304" pitchFamily="18" charset="0"/>
                <a:cs typeface="Times New Roman" panose="02020603050405020304" pitchFamily="18" charset="0"/>
              </a:rPr>
              <a:t>FIFA World Cup Golden Ball</a:t>
            </a:r>
          </a:p>
          <a:p>
            <a:r>
              <a:rPr lang="en-IN" sz="2000" dirty="0">
                <a:latin typeface="Times New Roman" panose="02020603050405020304" pitchFamily="18" charset="0"/>
                <a:cs typeface="Times New Roman" panose="02020603050405020304" pitchFamily="18" charset="0"/>
              </a:rPr>
              <a:t> Golden Boot Award</a:t>
            </a:r>
          </a:p>
          <a:p>
            <a:r>
              <a:rPr lang="en-IN" sz="2000" dirty="0">
                <a:latin typeface="Times New Roman" panose="02020603050405020304" pitchFamily="18" charset="0"/>
                <a:cs typeface="Times New Roman" panose="02020603050405020304" pitchFamily="18" charset="0"/>
              </a:rPr>
              <a:t> ICC Cricketer of the Year Award </a:t>
            </a:r>
          </a:p>
          <a:p>
            <a:r>
              <a:rPr lang="en-IN" sz="2000" dirty="0">
                <a:latin typeface="Times New Roman" panose="02020603050405020304" pitchFamily="18" charset="0"/>
                <a:cs typeface="Times New Roman" panose="02020603050405020304" pitchFamily="18" charset="0"/>
              </a:rPr>
              <a:t>World Athlete of the Year Award</a:t>
            </a:r>
          </a:p>
        </p:txBody>
      </p:sp>
      <p:pic>
        <p:nvPicPr>
          <p:cNvPr id="5" name="Picture 4">
            <a:extLst>
              <a:ext uri="{FF2B5EF4-FFF2-40B4-BE49-F238E27FC236}">
                <a16:creationId xmlns:a16="http://schemas.microsoft.com/office/drawing/2014/main" id="{D055597E-891C-F8EA-49C1-838B0CB3E9D5}"/>
              </a:ext>
            </a:extLst>
          </p:cNvPr>
          <p:cNvPicPr>
            <a:picLocks noChangeAspect="1"/>
          </p:cNvPicPr>
          <p:nvPr/>
        </p:nvPicPr>
        <p:blipFill>
          <a:blip r:embed="rId2"/>
          <a:stretch>
            <a:fillRect/>
          </a:stretch>
        </p:blipFill>
        <p:spPr>
          <a:xfrm>
            <a:off x="8203094" y="2484781"/>
            <a:ext cx="3265833" cy="3265833"/>
          </a:xfrm>
          <a:prstGeom prst="rect">
            <a:avLst/>
          </a:prstGeom>
        </p:spPr>
      </p:pic>
    </p:spTree>
    <p:extLst>
      <p:ext uri="{BB962C8B-B14F-4D97-AF65-F5344CB8AC3E}">
        <p14:creationId xmlns:p14="http://schemas.microsoft.com/office/powerpoint/2010/main" val="3141677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7A1BE-ABC3-CB06-5F79-533DD712748F}"/>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LITERATURE AWARDS</a:t>
            </a:r>
          </a:p>
        </p:txBody>
      </p:sp>
      <p:sp>
        <p:nvSpPr>
          <p:cNvPr id="3" name="Content Placeholder 2">
            <a:extLst>
              <a:ext uri="{FF2B5EF4-FFF2-40B4-BE49-F238E27FC236}">
                <a16:creationId xmlns:a16="http://schemas.microsoft.com/office/drawing/2014/main" id="{F872F3AE-C339-D3A7-FEE8-ACDE30B9B0DB}"/>
              </a:ext>
            </a:extLst>
          </p:cNvPr>
          <p:cNvSpPr>
            <a:spLocks noGrp="1"/>
          </p:cNvSpPr>
          <p:nvPr>
            <p:ph idx="1"/>
          </p:nvPr>
        </p:nvSpPr>
        <p:spPr/>
        <p:txBody>
          <a:bodyPr>
            <a:normAutofit fontScale="85000" lnSpcReduction="20000"/>
          </a:bodyPr>
          <a:lstStyle/>
          <a:p>
            <a:r>
              <a:rPr lang="en-IN" sz="2400" dirty="0">
                <a:latin typeface="Times New Roman" panose="02020603050405020304" pitchFamily="18" charset="0"/>
                <a:cs typeface="Times New Roman" panose="02020603050405020304" pitchFamily="18" charset="0"/>
              </a:rPr>
              <a:t>Nobel Prize in Literature </a:t>
            </a:r>
          </a:p>
          <a:p>
            <a:r>
              <a:rPr lang="en-IN" sz="2400" dirty="0">
                <a:latin typeface="Times New Roman" panose="02020603050405020304" pitchFamily="18" charset="0"/>
                <a:cs typeface="Times New Roman" panose="02020603050405020304" pitchFamily="18" charset="0"/>
              </a:rPr>
              <a:t> Booker Prize </a:t>
            </a:r>
          </a:p>
          <a:p>
            <a:r>
              <a:rPr lang="en-IN" sz="2400" dirty="0">
                <a:latin typeface="Times New Roman" panose="02020603050405020304" pitchFamily="18" charset="0"/>
                <a:cs typeface="Times New Roman" panose="02020603050405020304" pitchFamily="18" charset="0"/>
              </a:rPr>
              <a:t> Pulitzer Prize for Fiction</a:t>
            </a:r>
          </a:p>
          <a:p>
            <a:r>
              <a:rPr lang="en-IN" sz="2400" dirty="0">
                <a:latin typeface="Times New Roman" panose="02020603050405020304" pitchFamily="18" charset="0"/>
                <a:cs typeface="Times New Roman" panose="02020603050405020304" pitchFamily="18" charset="0"/>
              </a:rPr>
              <a:t> International Booker Prize </a:t>
            </a:r>
          </a:p>
          <a:p>
            <a:r>
              <a:rPr lang="en-IN" sz="2400" dirty="0">
                <a:latin typeface="Times New Roman" panose="02020603050405020304" pitchFamily="18" charset="0"/>
                <a:cs typeface="Times New Roman" panose="02020603050405020304" pitchFamily="18" charset="0"/>
              </a:rPr>
              <a:t> Hans Christian Andersen Award </a:t>
            </a:r>
          </a:p>
          <a:p>
            <a:r>
              <a:rPr lang="en-IN" sz="2400" dirty="0">
                <a:latin typeface="Times New Roman" panose="02020603050405020304" pitchFamily="18" charset="0"/>
                <a:cs typeface="Times New Roman" panose="02020603050405020304" pitchFamily="18" charset="0"/>
              </a:rPr>
              <a:t> Neustadt International Prize for Literature </a:t>
            </a:r>
          </a:p>
          <a:p>
            <a:r>
              <a:rPr lang="en-IN" sz="2400" dirty="0">
                <a:latin typeface="Times New Roman" panose="02020603050405020304" pitchFamily="18" charset="0"/>
                <a:cs typeface="Times New Roman" panose="02020603050405020304" pitchFamily="18" charset="0"/>
              </a:rPr>
              <a:t> Commonwealth Writers' Prize </a:t>
            </a:r>
          </a:p>
          <a:p>
            <a:r>
              <a:rPr lang="en-IN" sz="2400" dirty="0">
                <a:latin typeface="Times New Roman" panose="02020603050405020304" pitchFamily="18" charset="0"/>
                <a:cs typeface="Times New Roman" panose="02020603050405020304" pitchFamily="18" charset="0"/>
              </a:rPr>
              <a:t> Astrid Lindgren Memorial Award </a:t>
            </a:r>
          </a:p>
        </p:txBody>
      </p:sp>
      <p:pic>
        <p:nvPicPr>
          <p:cNvPr id="5" name="Picture 4">
            <a:extLst>
              <a:ext uri="{FF2B5EF4-FFF2-40B4-BE49-F238E27FC236}">
                <a16:creationId xmlns:a16="http://schemas.microsoft.com/office/drawing/2014/main" id="{F0CBAB44-14A4-7CAA-7C0F-FF9852980ECA}"/>
              </a:ext>
            </a:extLst>
          </p:cNvPr>
          <p:cNvPicPr>
            <a:picLocks noChangeAspect="1"/>
          </p:cNvPicPr>
          <p:nvPr/>
        </p:nvPicPr>
        <p:blipFill>
          <a:blip r:embed="rId2"/>
          <a:stretch>
            <a:fillRect/>
          </a:stretch>
        </p:blipFill>
        <p:spPr>
          <a:xfrm>
            <a:off x="7739549" y="2425146"/>
            <a:ext cx="3955494" cy="3291095"/>
          </a:xfrm>
          <a:prstGeom prst="rect">
            <a:avLst/>
          </a:prstGeom>
        </p:spPr>
      </p:pic>
    </p:spTree>
    <p:extLst>
      <p:ext uri="{BB962C8B-B14F-4D97-AF65-F5344CB8AC3E}">
        <p14:creationId xmlns:p14="http://schemas.microsoft.com/office/powerpoint/2010/main" val="737567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906A3-B2D9-B3FF-5738-2B893F0BC2AE}"/>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CINEMA AWARDS</a:t>
            </a:r>
          </a:p>
        </p:txBody>
      </p:sp>
      <p:sp>
        <p:nvSpPr>
          <p:cNvPr id="3" name="Content Placeholder 2">
            <a:extLst>
              <a:ext uri="{FF2B5EF4-FFF2-40B4-BE49-F238E27FC236}">
                <a16:creationId xmlns:a16="http://schemas.microsoft.com/office/drawing/2014/main" id="{12F69ACB-2555-2BD1-61C0-FF5087F6516C}"/>
              </a:ext>
            </a:extLst>
          </p:cNvPr>
          <p:cNvSpPr>
            <a:spLocks noGrp="1"/>
          </p:cNvSpPr>
          <p:nvPr>
            <p:ph idx="1"/>
          </p:nvPr>
        </p:nvSpPr>
        <p:spPr/>
        <p:txBody>
          <a:bodyPr>
            <a:normAutofit fontScale="85000" lnSpcReduction="20000"/>
          </a:bodyPr>
          <a:lstStyle/>
          <a:p>
            <a:r>
              <a:rPr lang="en-IN" sz="2400" dirty="0">
                <a:latin typeface="Times New Roman" panose="02020603050405020304" pitchFamily="18" charset="0"/>
                <a:cs typeface="Times New Roman" panose="02020603050405020304" pitchFamily="18" charset="0"/>
              </a:rPr>
              <a:t>Academy Awards (Oscars) </a:t>
            </a:r>
          </a:p>
          <a:p>
            <a:r>
              <a:rPr lang="en-IN" sz="2400" dirty="0">
                <a:latin typeface="Times New Roman" panose="02020603050405020304" pitchFamily="18" charset="0"/>
                <a:cs typeface="Times New Roman" panose="02020603050405020304" pitchFamily="18" charset="0"/>
              </a:rPr>
              <a:t>Golden Globe Awards  </a:t>
            </a:r>
          </a:p>
          <a:p>
            <a:r>
              <a:rPr lang="en-IN" sz="2400" dirty="0">
                <a:latin typeface="Times New Roman" panose="02020603050405020304" pitchFamily="18" charset="0"/>
                <a:cs typeface="Times New Roman" panose="02020603050405020304" pitchFamily="18" charset="0"/>
              </a:rPr>
              <a:t>BAFTA Awards </a:t>
            </a:r>
          </a:p>
          <a:p>
            <a:r>
              <a:rPr lang="en-IN" sz="2400" dirty="0">
                <a:latin typeface="Times New Roman" panose="02020603050405020304" pitchFamily="18" charset="0"/>
                <a:cs typeface="Times New Roman" panose="02020603050405020304" pitchFamily="18" charset="0"/>
              </a:rPr>
              <a:t>Cannes Film Festival Awards </a:t>
            </a:r>
          </a:p>
          <a:p>
            <a:r>
              <a:rPr lang="en-IN" sz="2400" dirty="0">
                <a:latin typeface="Times New Roman" panose="02020603050405020304" pitchFamily="18" charset="0"/>
                <a:cs typeface="Times New Roman" panose="02020603050405020304" pitchFamily="18" charset="0"/>
              </a:rPr>
              <a:t>Palme d'Or  </a:t>
            </a:r>
          </a:p>
          <a:p>
            <a:r>
              <a:rPr lang="en-IN" sz="2400" dirty="0">
                <a:latin typeface="Times New Roman" panose="02020603050405020304" pitchFamily="18" charset="0"/>
                <a:cs typeface="Times New Roman" panose="02020603050405020304" pitchFamily="18" charset="0"/>
              </a:rPr>
              <a:t>International Emmy Awards  </a:t>
            </a:r>
          </a:p>
          <a:p>
            <a:r>
              <a:rPr lang="en-IN" sz="2400" dirty="0">
                <a:latin typeface="Times New Roman" panose="02020603050405020304" pitchFamily="18" charset="0"/>
                <a:cs typeface="Times New Roman" panose="02020603050405020304" pitchFamily="18" charset="0"/>
              </a:rPr>
              <a:t>Venice Film Festival Golden Lion </a:t>
            </a:r>
          </a:p>
          <a:p>
            <a:r>
              <a:rPr lang="en-IN" sz="2400" dirty="0">
                <a:latin typeface="Times New Roman" panose="02020603050405020304" pitchFamily="18" charset="0"/>
                <a:cs typeface="Times New Roman" panose="02020603050405020304" pitchFamily="18" charset="0"/>
              </a:rPr>
              <a:t>Berlin International Film Festival Golden Bear </a:t>
            </a:r>
          </a:p>
          <a:p>
            <a:endParaRPr lang="en-IN" dirty="0"/>
          </a:p>
        </p:txBody>
      </p:sp>
      <p:pic>
        <p:nvPicPr>
          <p:cNvPr id="5" name="Picture 4">
            <a:extLst>
              <a:ext uri="{FF2B5EF4-FFF2-40B4-BE49-F238E27FC236}">
                <a16:creationId xmlns:a16="http://schemas.microsoft.com/office/drawing/2014/main" id="{6C710DB6-8393-2241-C434-F1CCCDF66747}"/>
              </a:ext>
            </a:extLst>
          </p:cNvPr>
          <p:cNvPicPr>
            <a:picLocks noChangeAspect="1"/>
          </p:cNvPicPr>
          <p:nvPr/>
        </p:nvPicPr>
        <p:blipFill>
          <a:blip r:embed="rId2"/>
          <a:stretch>
            <a:fillRect/>
          </a:stretch>
        </p:blipFill>
        <p:spPr>
          <a:xfrm>
            <a:off x="8375374" y="3230217"/>
            <a:ext cx="3517624" cy="2638218"/>
          </a:xfrm>
          <a:prstGeom prst="rect">
            <a:avLst/>
          </a:prstGeom>
        </p:spPr>
      </p:pic>
      <p:pic>
        <p:nvPicPr>
          <p:cNvPr id="7" name="Picture 6">
            <a:extLst>
              <a:ext uri="{FF2B5EF4-FFF2-40B4-BE49-F238E27FC236}">
                <a16:creationId xmlns:a16="http://schemas.microsoft.com/office/drawing/2014/main" id="{8CA5F3B0-B38F-FB20-6B22-4FBBABE5CBD6}"/>
              </a:ext>
            </a:extLst>
          </p:cNvPr>
          <p:cNvPicPr>
            <a:picLocks noChangeAspect="1"/>
          </p:cNvPicPr>
          <p:nvPr/>
        </p:nvPicPr>
        <p:blipFill>
          <a:blip r:embed="rId3"/>
          <a:stretch>
            <a:fillRect/>
          </a:stretch>
        </p:blipFill>
        <p:spPr>
          <a:xfrm>
            <a:off x="9460039" y="192157"/>
            <a:ext cx="1594815" cy="1594815"/>
          </a:xfrm>
          <a:prstGeom prst="rect">
            <a:avLst/>
          </a:prstGeom>
        </p:spPr>
      </p:pic>
    </p:spTree>
    <p:extLst>
      <p:ext uri="{BB962C8B-B14F-4D97-AF65-F5344CB8AC3E}">
        <p14:creationId xmlns:p14="http://schemas.microsoft.com/office/powerpoint/2010/main" val="7984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7EF09-DD68-7F47-7269-7BA247FA21E0}"/>
              </a:ext>
            </a:extLst>
          </p:cNvPr>
          <p:cNvSpPr>
            <a:spLocks noGrp="1"/>
          </p:cNvSpPr>
          <p:nvPr>
            <p:ph type="title"/>
          </p:nvPr>
        </p:nvSpPr>
        <p:spPr>
          <a:xfrm>
            <a:off x="1137146" y="603926"/>
            <a:ext cx="10210028" cy="1575458"/>
          </a:xfrm>
        </p:spPr>
        <p:txBody>
          <a:bodyPr>
            <a:noAutofit/>
          </a:bodyPr>
          <a:lstStyle/>
          <a:p>
            <a:r>
              <a:rPr lang="en-IN" sz="3600" b="1" dirty="0">
                <a:latin typeface="Times New Roman" panose="02020603050405020304" pitchFamily="18" charset="0"/>
                <a:cs typeface="Times New Roman" panose="02020603050405020304" pitchFamily="18" charset="0"/>
              </a:rPr>
              <a:t>   INTERNATIONAL AWARDS RECEIVED BY</a:t>
            </a: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                           INDIAN CITIZENS</a:t>
            </a:r>
          </a:p>
        </p:txBody>
      </p:sp>
      <p:sp>
        <p:nvSpPr>
          <p:cNvPr id="3" name="Content Placeholder 2">
            <a:extLst>
              <a:ext uri="{FF2B5EF4-FFF2-40B4-BE49-F238E27FC236}">
                <a16:creationId xmlns:a16="http://schemas.microsoft.com/office/drawing/2014/main" id="{15862672-357C-D53D-CA41-47B7A131DFEF}"/>
              </a:ext>
            </a:extLst>
          </p:cNvPr>
          <p:cNvSpPr>
            <a:spLocks noGrp="1"/>
          </p:cNvSpPr>
          <p:nvPr>
            <p:ph idx="1"/>
          </p:nvPr>
        </p:nvSpPr>
        <p:spPr/>
        <p:txBody>
          <a:bodyPr>
            <a:noAutofit/>
          </a:bodyPr>
          <a:lstStyle/>
          <a:p>
            <a:r>
              <a:rPr lang="en-IN" dirty="0">
                <a:latin typeface="Times New Roman" panose="02020603050405020304" pitchFamily="18" charset="0"/>
                <a:cs typeface="Times New Roman" panose="02020603050405020304" pitchFamily="18" charset="0"/>
              </a:rPr>
              <a:t>Nobel Prize </a:t>
            </a:r>
          </a:p>
          <a:p>
            <a:r>
              <a:rPr lang="en-IN" dirty="0">
                <a:latin typeface="Times New Roman" panose="02020603050405020304" pitchFamily="18" charset="0"/>
                <a:cs typeface="Times New Roman" panose="02020603050405020304" pitchFamily="18" charset="0"/>
              </a:rPr>
              <a:t>Ramon Magsaysay Award </a:t>
            </a:r>
          </a:p>
          <a:p>
            <a:r>
              <a:rPr lang="en-IN" dirty="0">
                <a:latin typeface="Times New Roman" panose="02020603050405020304" pitchFamily="18" charset="0"/>
                <a:cs typeface="Times New Roman" panose="02020603050405020304" pitchFamily="18" charset="0"/>
              </a:rPr>
              <a:t>Booker Prize </a:t>
            </a:r>
          </a:p>
          <a:p>
            <a:r>
              <a:rPr lang="en-IN" dirty="0">
                <a:latin typeface="Times New Roman" panose="02020603050405020304" pitchFamily="18" charset="0"/>
                <a:cs typeface="Times New Roman" panose="02020603050405020304" pitchFamily="18" charset="0"/>
              </a:rPr>
              <a:t>Oscar (Academy Award) </a:t>
            </a:r>
          </a:p>
          <a:p>
            <a:r>
              <a:rPr lang="en-IN" dirty="0">
                <a:latin typeface="Times New Roman" panose="02020603050405020304" pitchFamily="18" charset="0"/>
                <a:cs typeface="Times New Roman" panose="02020603050405020304" pitchFamily="18" charset="0"/>
              </a:rPr>
              <a:t>Grammy Award </a:t>
            </a:r>
          </a:p>
          <a:p>
            <a:r>
              <a:rPr lang="en-IN" dirty="0">
                <a:latin typeface="Times New Roman" panose="02020603050405020304" pitchFamily="18" charset="0"/>
                <a:cs typeface="Times New Roman" panose="02020603050405020304" pitchFamily="18" charset="0"/>
              </a:rPr>
              <a:t>Laureus World Sports Award </a:t>
            </a:r>
          </a:p>
          <a:p>
            <a:r>
              <a:rPr lang="en-IN" dirty="0">
                <a:latin typeface="Times New Roman" panose="02020603050405020304" pitchFamily="18" charset="0"/>
                <a:cs typeface="Times New Roman" panose="02020603050405020304" pitchFamily="18" charset="0"/>
              </a:rPr>
              <a:t>UNESCO Awards</a:t>
            </a:r>
          </a:p>
          <a:p>
            <a:r>
              <a:rPr lang="en-IN" dirty="0">
                <a:latin typeface="Times New Roman" panose="02020603050405020304" pitchFamily="18" charset="0"/>
                <a:cs typeface="Times New Roman" panose="02020603050405020304" pitchFamily="18" charset="0"/>
              </a:rPr>
              <a:t>International Gandhi Peace Prize and Global Peace Awards </a:t>
            </a:r>
          </a:p>
        </p:txBody>
      </p:sp>
      <p:pic>
        <p:nvPicPr>
          <p:cNvPr id="5" name="Picture 4">
            <a:extLst>
              <a:ext uri="{FF2B5EF4-FFF2-40B4-BE49-F238E27FC236}">
                <a16:creationId xmlns:a16="http://schemas.microsoft.com/office/drawing/2014/main" id="{59F5588B-1C5D-B759-7A6B-4FB20AF1283D}"/>
              </a:ext>
            </a:extLst>
          </p:cNvPr>
          <p:cNvPicPr>
            <a:picLocks noChangeAspect="1"/>
          </p:cNvPicPr>
          <p:nvPr/>
        </p:nvPicPr>
        <p:blipFill>
          <a:blip r:embed="rId2"/>
          <a:stretch>
            <a:fillRect/>
          </a:stretch>
        </p:blipFill>
        <p:spPr>
          <a:xfrm>
            <a:off x="7377191" y="2234305"/>
            <a:ext cx="3969983" cy="3177119"/>
          </a:xfrm>
          <a:prstGeom prst="rect">
            <a:avLst/>
          </a:prstGeom>
        </p:spPr>
      </p:pic>
    </p:spTree>
    <p:extLst>
      <p:ext uri="{BB962C8B-B14F-4D97-AF65-F5344CB8AC3E}">
        <p14:creationId xmlns:p14="http://schemas.microsoft.com/office/powerpoint/2010/main" val="2958051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276264-6A8C-8C31-3711-05418611767B}"/>
              </a:ext>
            </a:extLst>
          </p:cNvPr>
          <p:cNvSpPr txBox="1"/>
          <p:nvPr/>
        </p:nvSpPr>
        <p:spPr>
          <a:xfrm>
            <a:off x="1586935" y="196887"/>
            <a:ext cx="10051787" cy="1200329"/>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NAMES OF INDIAN PERSONS WHO</a:t>
            </a: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         RECEIVED INTERNATIONAL AWARDS</a:t>
            </a:r>
          </a:p>
        </p:txBody>
      </p:sp>
      <p:graphicFrame>
        <p:nvGraphicFramePr>
          <p:cNvPr id="4" name="Table 3">
            <a:extLst>
              <a:ext uri="{FF2B5EF4-FFF2-40B4-BE49-F238E27FC236}">
                <a16:creationId xmlns:a16="http://schemas.microsoft.com/office/drawing/2014/main" id="{C85A7C05-9DBB-D7EF-18E3-F89A51608B8C}"/>
              </a:ext>
            </a:extLst>
          </p:cNvPr>
          <p:cNvGraphicFramePr>
            <a:graphicFrameLocks noGrp="1"/>
          </p:cNvGraphicFramePr>
          <p:nvPr>
            <p:extLst>
              <p:ext uri="{D42A27DB-BD31-4B8C-83A1-F6EECF244321}">
                <p14:modId xmlns:p14="http://schemas.microsoft.com/office/powerpoint/2010/main" val="713586703"/>
              </p:ext>
            </p:extLst>
          </p:nvPr>
        </p:nvGraphicFramePr>
        <p:xfrm>
          <a:off x="1528969" y="1663263"/>
          <a:ext cx="9134062" cy="4395412"/>
        </p:xfrm>
        <a:graphic>
          <a:graphicData uri="http://schemas.openxmlformats.org/drawingml/2006/table">
            <a:tbl>
              <a:tblPr/>
              <a:tblGrid>
                <a:gridCol w="900100">
                  <a:extLst>
                    <a:ext uri="{9D8B030D-6E8A-4147-A177-3AD203B41FA5}">
                      <a16:colId xmlns:a16="http://schemas.microsoft.com/office/drawing/2014/main" val="2952480745"/>
                    </a:ext>
                  </a:extLst>
                </a:gridCol>
                <a:gridCol w="4116981">
                  <a:extLst>
                    <a:ext uri="{9D8B030D-6E8A-4147-A177-3AD203B41FA5}">
                      <a16:colId xmlns:a16="http://schemas.microsoft.com/office/drawing/2014/main" val="1916014434"/>
                    </a:ext>
                  </a:extLst>
                </a:gridCol>
                <a:gridCol w="4116981">
                  <a:extLst>
                    <a:ext uri="{9D8B030D-6E8A-4147-A177-3AD203B41FA5}">
                      <a16:colId xmlns:a16="http://schemas.microsoft.com/office/drawing/2014/main" val="976825510"/>
                    </a:ext>
                  </a:extLst>
                </a:gridCol>
              </a:tblGrid>
              <a:tr h="295006">
                <a:tc>
                  <a:txBody>
                    <a:bodyPr/>
                    <a:lstStyle/>
                    <a:p>
                      <a:pPr>
                        <a:buNone/>
                      </a:pPr>
                      <a:r>
                        <a:rPr lang="en-IN" sz="1500"/>
                        <a:t>S.No.</a:t>
                      </a:r>
                    </a:p>
                  </a:txBody>
                  <a:tcPr marL="73751" marR="73751" marT="36876" marB="36876" anchor="ctr">
                    <a:lnL>
                      <a:noFill/>
                    </a:lnL>
                    <a:lnR>
                      <a:noFill/>
                    </a:lnR>
                    <a:lnT>
                      <a:noFill/>
                    </a:lnT>
                    <a:lnB>
                      <a:noFill/>
                    </a:lnB>
                    <a:noFill/>
                  </a:tcPr>
                </a:tc>
                <a:tc>
                  <a:txBody>
                    <a:bodyPr/>
                    <a:lstStyle/>
                    <a:p>
                      <a:pPr>
                        <a:buNone/>
                      </a:pPr>
                      <a:r>
                        <a:rPr lang="en-IN" sz="1500"/>
                        <a:t>Name</a:t>
                      </a:r>
                    </a:p>
                  </a:txBody>
                  <a:tcPr marL="73751" marR="73751" marT="36876" marB="36876" anchor="ctr">
                    <a:lnL>
                      <a:noFill/>
                    </a:lnL>
                    <a:lnR>
                      <a:noFill/>
                    </a:lnR>
                    <a:lnT>
                      <a:noFill/>
                    </a:lnT>
                    <a:lnB>
                      <a:noFill/>
                    </a:lnB>
                    <a:noFill/>
                  </a:tcPr>
                </a:tc>
                <a:tc>
                  <a:txBody>
                    <a:bodyPr/>
                    <a:lstStyle/>
                    <a:p>
                      <a:pPr>
                        <a:buNone/>
                      </a:pPr>
                      <a:r>
                        <a:rPr lang="en-IN" sz="1500" dirty="0"/>
                        <a:t>International Award</a:t>
                      </a:r>
                    </a:p>
                  </a:txBody>
                  <a:tcPr marL="73751" marR="73751" marT="36876" marB="36876" anchor="ctr">
                    <a:lnL>
                      <a:noFill/>
                    </a:lnL>
                    <a:lnR>
                      <a:noFill/>
                    </a:lnR>
                    <a:lnT>
                      <a:noFill/>
                    </a:lnT>
                    <a:lnB>
                      <a:noFill/>
                    </a:lnB>
                    <a:noFill/>
                  </a:tcPr>
                </a:tc>
                <a:extLst>
                  <a:ext uri="{0D108BD9-81ED-4DB2-BD59-A6C34878D82A}">
                    <a16:rowId xmlns:a16="http://schemas.microsoft.com/office/drawing/2014/main" val="1460247564"/>
                  </a:ext>
                </a:extLst>
              </a:tr>
              <a:tr h="295006">
                <a:tc>
                  <a:txBody>
                    <a:bodyPr/>
                    <a:lstStyle/>
                    <a:p>
                      <a:pPr>
                        <a:buNone/>
                      </a:pPr>
                      <a:r>
                        <a:rPr lang="en-IN" sz="1500"/>
                        <a:t>1.</a:t>
                      </a:r>
                    </a:p>
                  </a:txBody>
                  <a:tcPr marL="73751" marR="73751" marT="36876" marB="36876" anchor="ctr">
                    <a:lnL>
                      <a:noFill/>
                    </a:lnL>
                    <a:lnR>
                      <a:noFill/>
                    </a:lnR>
                    <a:lnT>
                      <a:noFill/>
                    </a:lnT>
                    <a:lnB>
                      <a:noFill/>
                    </a:lnB>
                    <a:noFill/>
                  </a:tcPr>
                </a:tc>
                <a:tc>
                  <a:txBody>
                    <a:bodyPr/>
                    <a:lstStyle/>
                    <a:p>
                      <a:pPr>
                        <a:buNone/>
                      </a:pPr>
                      <a:r>
                        <a:rPr lang="en-IN" sz="1500" b="1"/>
                        <a:t>Rabindranath Tagore</a:t>
                      </a:r>
                      <a:endParaRPr lang="en-IN" sz="1500"/>
                    </a:p>
                  </a:txBody>
                  <a:tcPr marL="73751" marR="73751" marT="36876" marB="36876" anchor="ctr">
                    <a:lnL>
                      <a:noFill/>
                    </a:lnL>
                    <a:lnR>
                      <a:noFill/>
                    </a:lnR>
                    <a:lnT>
                      <a:noFill/>
                    </a:lnT>
                    <a:lnB>
                      <a:noFill/>
                    </a:lnB>
                    <a:noFill/>
                  </a:tcPr>
                </a:tc>
                <a:tc>
                  <a:txBody>
                    <a:bodyPr/>
                    <a:lstStyle/>
                    <a:p>
                      <a:pPr>
                        <a:buNone/>
                      </a:pPr>
                      <a:r>
                        <a:rPr lang="en-IN" sz="1500" dirty="0"/>
                        <a:t>Nobel Prize in Literature (1913)</a:t>
                      </a:r>
                    </a:p>
                  </a:txBody>
                  <a:tcPr marL="73751" marR="73751" marT="36876" marB="36876" anchor="ctr">
                    <a:lnL>
                      <a:noFill/>
                    </a:lnL>
                    <a:lnR>
                      <a:noFill/>
                    </a:lnR>
                    <a:lnT>
                      <a:noFill/>
                    </a:lnT>
                    <a:lnB>
                      <a:noFill/>
                    </a:lnB>
                    <a:noFill/>
                  </a:tcPr>
                </a:tc>
                <a:extLst>
                  <a:ext uri="{0D108BD9-81ED-4DB2-BD59-A6C34878D82A}">
                    <a16:rowId xmlns:a16="http://schemas.microsoft.com/office/drawing/2014/main" val="3127341448"/>
                  </a:ext>
                </a:extLst>
              </a:tr>
              <a:tr h="295006">
                <a:tc>
                  <a:txBody>
                    <a:bodyPr/>
                    <a:lstStyle/>
                    <a:p>
                      <a:pPr>
                        <a:buNone/>
                      </a:pPr>
                      <a:r>
                        <a:rPr lang="en-IN" sz="1500"/>
                        <a:t>2.</a:t>
                      </a:r>
                    </a:p>
                  </a:txBody>
                  <a:tcPr marL="73751" marR="73751" marT="36876" marB="36876" anchor="ctr">
                    <a:lnL>
                      <a:noFill/>
                    </a:lnL>
                    <a:lnR>
                      <a:noFill/>
                    </a:lnR>
                    <a:lnT>
                      <a:noFill/>
                    </a:lnT>
                    <a:lnB>
                      <a:noFill/>
                    </a:lnB>
                    <a:noFill/>
                  </a:tcPr>
                </a:tc>
                <a:tc>
                  <a:txBody>
                    <a:bodyPr/>
                    <a:lstStyle/>
                    <a:p>
                      <a:pPr>
                        <a:buNone/>
                      </a:pPr>
                      <a:r>
                        <a:rPr lang="en-IN" sz="1500" b="1" dirty="0"/>
                        <a:t>Sir C. V. Raman</a:t>
                      </a:r>
                      <a:endParaRPr lang="en-IN" sz="1500" dirty="0"/>
                    </a:p>
                  </a:txBody>
                  <a:tcPr marL="73751" marR="73751" marT="36876" marB="36876" anchor="ctr">
                    <a:lnL>
                      <a:noFill/>
                    </a:lnL>
                    <a:lnR>
                      <a:noFill/>
                    </a:lnR>
                    <a:lnT>
                      <a:noFill/>
                    </a:lnT>
                    <a:lnB>
                      <a:noFill/>
                    </a:lnB>
                    <a:noFill/>
                  </a:tcPr>
                </a:tc>
                <a:tc>
                  <a:txBody>
                    <a:bodyPr/>
                    <a:lstStyle/>
                    <a:p>
                      <a:pPr>
                        <a:buNone/>
                      </a:pPr>
                      <a:r>
                        <a:rPr lang="en-IN" sz="1500" dirty="0"/>
                        <a:t>Nobel Prize in Physics (1930)</a:t>
                      </a:r>
                    </a:p>
                  </a:txBody>
                  <a:tcPr marL="73751" marR="73751" marT="36876" marB="36876" anchor="ctr">
                    <a:lnL>
                      <a:noFill/>
                    </a:lnL>
                    <a:lnR>
                      <a:noFill/>
                    </a:lnR>
                    <a:lnT>
                      <a:noFill/>
                    </a:lnT>
                    <a:lnB>
                      <a:noFill/>
                    </a:lnB>
                    <a:noFill/>
                  </a:tcPr>
                </a:tc>
                <a:extLst>
                  <a:ext uri="{0D108BD9-81ED-4DB2-BD59-A6C34878D82A}">
                    <a16:rowId xmlns:a16="http://schemas.microsoft.com/office/drawing/2014/main" val="712437686"/>
                  </a:ext>
                </a:extLst>
              </a:tr>
              <a:tr h="295006">
                <a:tc>
                  <a:txBody>
                    <a:bodyPr/>
                    <a:lstStyle/>
                    <a:p>
                      <a:pPr>
                        <a:buNone/>
                      </a:pPr>
                      <a:r>
                        <a:rPr lang="en-IN" sz="1500"/>
                        <a:t>3.</a:t>
                      </a:r>
                    </a:p>
                  </a:txBody>
                  <a:tcPr marL="73751" marR="73751" marT="36876" marB="36876" anchor="ctr">
                    <a:lnL>
                      <a:noFill/>
                    </a:lnL>
                    <a:lnR>
                      <a:noFill/>
                    </a:lnR>
                    <a:lnT>
                      <a:noFill/>
                    </a:lnT>
                    <a:lnB>
                      <a:noFill/>
                    </a:lnB>
                    <a:noFill/>
                  </a:tcPr>
                </a:tc>
                <a:tc>
                  <a:txBody>
                    <a:bodyPr/>
                    <a:lstStyle/>
                    <a:p>
                      <a:pPr>
                        <a:buNone/>
                      </a:pPr>
                      <a:r>
                        <a:rPr lang="en-IN" sz="1500" b="1"/>
                        <a:t>Mother Teresa</a:t>
                      </a:r>
                      <a:endParaRPr lang="en-IN" sz="1500"/>
                    </a:p>
                  </a:txBody>
                  <a:tcPr marL="73751" marR="73751" marT="36876" marB="36876" anchor="ctr">
                    <a:lnL>
                      <a:noFill/>
                    </a:lnL>
                    <a:lnR>
                      <a:noFill/>
                    </a:lnR>
                    <a:lnT>
                      <a:noFill/>
                    </a:lnT>
                    <a:lnB>
                      <a:noFill/>
                    </a:lnB>
                    <a:noFill/>
                  </a:tcPr>
                </a:tc>
                <a:tc>
                  <a:txBody>
                    <a:bodyPr/>
                    <a:lstStyle/>
                    <a:p>
                      <a:pPr>
                        <a:buNone/>
                      </a:pPr>
                      <a:r>
                        <a:rPr lang="en-IN" sz="1500" dirty="0"/>
                        <a:t>Nobel Peace Prize (1979)</a:t>
                      </a:r>
                    </a:p>
                  </a:txBody>
                  <a:tcPr marL="73751" marR="73751" marT="36876" marB="36876" anchor="ctr">
                    <a:lnL>
                      <a:noFill/>
                    </a:lnL>
                    <a:lnR>
                      <a:noFill/>
                    </a:lnR>
                    <a:lnT>
                      <a:noFill/>
                    </a:lnT>
                    <a:lnB>
                      <a:noFill/>
                    </a:lnB>
                    <a:noFill/>
                  </a:tcPr>
                </a:tc>
                <a:extLst>
                  <a:ext uri="{0D108BD9-81ED-4DB2-BD59-A6C34878D82A}">
                    <a16:rowId xmlns:a16="http://schemas.microsoft.com/office/drawing/2014/main" val="9081839"/>
                  </a:ext>
                </a:extLst>
              </a:tr>
              <a:tr h="516260">
                <a:tc>
                  <a:txBody>
                    <a:bodyPr/>
                    <a:lstStyle/>
                    <a:p>
                      <a:pPr>
                        <a:buNone/>
                      </a:pPr>
                      <a:r>
                        <a:rPr lang="en-IN" sz="1500"/>
                        <a:t>4.</a:t>
                      </a:r>
                    </a:p>
                  </a:txBody>
                  <a:tcPr marL="73751" marR="73751" marT="36876" marB="36876" anchor="ctr">
                    <a:lnL>
                      <a:noFill/>
                    </a:lnL>
                    <a:lnR>
                      <a:noFill/>
                    </a:lnR>
                    <a:lnT>
                      <a:noFill/>
                    </a:lnT>
                    <a:lnB>
                      <a:noFill/>
                    </a:lnB>
                    <a:noFill/>
                  </a:tcPr>
                </a:tc>
                <a:tc>
                  <a:txBody>
                    <a:bodyPr/>
                    <a:lstStyle/>
                    <a:p>
                      <a:pPr>
                        <a:buNone/>
                      </a:pPr>
                      <a:r>
                        <a:rPr lang="en-IN" sz="1500" b="1"/>
                        <a:t>Amartya Sen</a:t>
                      </a:r>
                      <a:endParaRPr lang="en-IN" sz="1500"/>
                    </a:p>
                  </a:txBody>
                  <a:tcPr marL="73751" marR="73751" marT="36876" marB="36876" anchor="ctr">
                    <a:lnL>
                      <a:noFill/>
                    </a:lnL>
                    <a:lnR>
                      <a:noFill/>
                    </a:lnR>
                    <a:lnT>
                      <a:noFill/>
                    </a:lnT>
                    <a:lnB>
                      <a:noFill/>
                    </a:lnB>
                    <a:noFill/>
                  </a:tcPr>
                </a:tc>
                <a:tc>
                  <a:txBody>
                    <a:bodyPr/>
                    <a:lstStyle/>
                    <a:p>
                      <a:pPr>
                        <a:buNone/>
                      </a:pPr>
                      <a:r>
                        <a:rPr lang="en-IN" sz="1500" dirty="0"/>
                        <a:t>Nobel Memorial Prize in Economics (1998)</a:t>
                      </a:r>
                    </a:p>
                  </a:txBody>
                  <a:tcPr marL="73751" marR="73751" marT="36876" marB="36876" anchor="ctr">
                    <a:lnL>
                      <a:noFill/>
                    </a:lnL>
                    <a:lnR>
                      <a:noFill/>
                    </a:lnR>
                    <a:lnT>
                      <a:noFill/>
                    </a:lnT>
                    <a:lnB>
                      <a:noFill/>
                    </a:lnB>
                    <a:noFill/>
                  </a:tcPr>
                </a:tc>
                <a:extLst>
                  <a:ext uri="{0D108BD9-81ED-4DB2-BD59-A6C34878D82A}">
                    <a16:rowId xmlns:a16="http://schemas.microsoft.com/office/drawing/2014/main" val="2105113365"/>
                  </a:ext>
                </a:extLst>
              </a:tr>
              <a:tr h="295006">
                <a:tc>
                  <a:txBody>
                    <a:bodyPr/>
                    <a:lstStyle/>
                    <a:p>
                      <a:pPr>
                        <a:buNone/>
                      </a:pPr>
                      <a:r>
                        <a:rPr lang="en-IN" sz="1500"/>
                        <a:t>5.</a:t>
                      </a:r>
                    </a:p>
                  </a:txBody>
                  <a:tcPr marL="73751" marR="73751" marT="36876" marB="36876" anchor="ctr">
                    <a:lnL>
                      <a:noFill/>
                    </a:lnL>
                    <a:lnR>
                      <a:noFill/>
                    </a:lnR>
                    <a:lnT>
                      <a:noFill/>
                    </a:lnT>
                    <a:lnB>
                      <a:noFill/>
                    </a:lnB>
                    <a:noFill/>
                  </a:tcPr>
                </a:tc>
                <a:tc>
                  <a:txBody>
                    <a:bodyPr/>
                    <a:lstStyle/>
                    <a:p>
                      <a:pPr>
                        <a:buNone/>
                      </a:pPr>
                      <a:r>
                        <a:rPr lang="en-IN" sz="1500" b="1"/>
                        <a:t>Kailash Satyarthi</a:t>
                      </a:r>
                      <a:endParaRPr lang="en-IN" sz="1500"/>
                    </a:p>
                  </a:txBody>
                  <a:tcPr marL="73751" marR="73751" marT="36876" marB="36876" anchor="ctr">
                    <a:lnL>
                      <a:noFill/>
                    </a:lnL>
                    <a:lnR>
                      <a:noFill/>
                    </a:lnR>
                    <a:lnT>
                      <a:noFill/>
                    </a:lnT>
                    <a:lnB>
                      <a:noFill/>
                    </a:lnB>
                    <a:noFill/>
                  </a:tcPr>
                </a:tc>
                <a:tc>
                  <a:txBody>
                    <a:bodyPr/>
                    <a:lstStyle/>
                    <a:p>
                      <a:pPr>
                        <a:buNone/>
                      </a:pPr>
                      <a:r>
                        <a:rPr lang="en-IN" sz="1500" dirty="0"/>
                        <a:t>Nobel Peace Prize (2014)</a:t>
                      </a:r>
                    </a:p>
                  </a:txBody>
                  <a:tcPr marL="73751" marR="73751" marT="36876" marB="36876" anchor="ctr">
                    <a:lnL>
                      <a:noFill/>
                    </a:lnL>
                    <a:lnR>
                      <a:noFill/>
                    </a:lnR>
                    <a:lnT>
                      <a:noFill/>
                    </a:lnT>
                    <a:lnB>
                      <a:noFill/>
                    </a:lnB>
                    <a:noFill/>
                  </a:tcPr>
                </a:tc>
                <a:extLst>
                  <a:ext uri="{0D108BD9-81ED-4DB2-BD59-A6C34878D82A}">
                    <a16:rowId xmlns:a16="http://schemas.microsoft.com/office/drawing/2014/main" val="4293354743"/>
                  </a:ext>
                </a:extLst>
              </a:tr>
              <a:tr h="516260">
                <a:tc>
                  <a:txBody>
                    <a:bodyPr/>
                    <a:lstStyle/>
                    <a:p>
                      <a:pPr>
                        <a:buNone/>
                      </a:pPr>
                      <a:r>
                        <a:rPr lang="en-IN" sz="1500"/>
                        <a:t>6.</a:t>
                      </a:r>
                    </a:p>
                  </a:txBody>
                  <a:tcPr marL="73751" marR="73751" marT="36876" marB="36876" anchor="ctr">
                    <a:lnL>
                      <a:noFill/>
                    </a:lnL>
                    <a:lnR>
                      <a:noFill/>
                    </a:lnR>
                    <a:lnT>
                      <a:noFill/>
                    </a:lnT>
                    <a:lnB>
                      <a:noFill/>
                    </a:lnB>
                    <a:noFill/>
                  </a:tcPr>
                </a:tc>
                <a:tc>
                  <a:txBody>
                    <a:bodyPr/>
                    <a:lstStyle/>
                    <a:p>
                      <a:pPr>
                        <a:buNone/>
                      </a:pPr>
                      <a:r>
                        <a:rPr lang="en-IN" sz="1500" b="1"/>
                        <a:t>A. R. Rahman</a:t>
                      </a:r>
                      <a:endParaRPr lang="en-IN" sz="1500"/>
                    </a:p>
                  </a:txBody>
                  <a:tcPr marL="73751" marR="73751" marT="36876" marB="36876" anchor="ctr">
                    <a:lnL>
                      <a:noFill/>
                    </a:lnL>
                    <a:lnR>
                      <a:noFill/>
                    </a:lnR>
                    <a:lnT>
                      <a:noFill/>
                    </a:lnT>
                    <a:lnB>
                      <a:noFill/>
                    </a:lnB>
                    <a:noFill/>
                  </a:tcPr>
                </a:tc>
                <a:tc>
                  <a:txBody>
                    <a:bodyPr/>
                    <a:lstStyle/>
                    <a:p>
                      <a:pPr>
                        <a:buNone/>
                      </a:pPr>
                      <a:r>
                        <a:rPr lang="en-IN" sz="1500" dirty="0"/>
                        <a:t>Academy Awards (Oscars) and Grammy Awards</a:t>
                      </a:r>
                    </a:p>
                  </a:txBody>
                  <a:tcPr marL="73751" marR="73751" marT="36876" marB="36876" anchor="ctr">
                    <a:lnL>
                      <a:noFill/>
                    </a:lnL>
                    <a:lnR>
                      <a:noFill/>
                    </a:lnR>
                    <a:lnT>
                      <a:noFill/>
                    </a:lnT>
                    <a:lnB>
                      <a:noFill/>
                    </a:lnB>
                    <a:noFill/>
                  </a:tcPr>
                </a:tc>
                <a:extLst>
                  <a:ext uri="{0D108BD9-81ED-4DB2-BD59-A6C34878D82A}">
                    <a16:rowId xmlns:a16="http://schemas.microsoft.com/office/drawing/2014/main" val="778213488"/>
                  </a:ext>
                </a:extLst>
              </a:tr>
              <a:tr h="516260">
                <a:tc>
                  <a:txBody>
                    <a:bodyPr/>
                    <a:lstStyle/>
                    <a:p>
                      <a:pPr>
                        <a:buNone/>
                      </a:pPr>
                      <a:r>
                        <a:rPr lang="en-IN" sz="1500"/>
                        <a:t>7.</a:t>
                      </a:r>
                    </a:p>
                  </a:txBody>
                  <a:tcPr marL="73751" marR="73751" marT="36876" marB="36876" anchor="ctr">
                    <a:lnL>
                      <a:noFill/>
                    </a:lnL>
                    <a:lnR>
                      <a:noFill/>
                    </a:lnR>
                    <a:lnT>
                      <a:noFill/>
                    </a:lnT>
                    <a:lnB>
                      <a:noFill/>
                    </a:lnB>
                    <a:noFill/>
                  </a:tcPr>
                </a:tc>
                <a:tc>
                  <a:txBody>
                    <a:bodyPr/>
                    <a:lstStyle/>
                    <a:p>
                      <a:pPr>
                        <a:buNone/>
                      </a:pPr>
                      <a:r>
                        <a:rPr lang="en-IN" sz="1500" b="1"/>
                        <a:t>Bhanu Athaiya</a:t>
                      </a:r>
                      <a:endParaRPr lang="en-IN" sz="1500"/>
                    </a:p>
                  </a:txBody>
                  <a:tcPr marL="73751" marR="73751" marT="36876" marB="36876" anchor="ctr">
                    <a:lnL>
                      <a:noFill/>
                    </a:lnL>
                    <a:lnR>
                      <a:noFill/>
                    </a:lnR>
                    <a:lnT>
                      <a:noFill/>
                    </a:lnT>
                    <a:lnB>
                      <a:noFill/>
                    </a:lnB>
                    <a:noFill/>
                  </a:tcPr>
                </a:tc>
                <a:tc>
                  <a:txBody>
                    <a:bodyPr/>
                    <a:lstStyle/>
                    <a:p>
                      <a:pPr>
                        <a:buNone/>
                      </a:pPr>
                      <a:r>
                        <a:rPr lang="en-IN" sz="1500" dirty="0"/>
                        <a:t>Academy Award (Oscar) for Costume Design</a:t>
                      </a:r>
                    </a:p>
                  </a:txBody>
                  <a:tcPr marL="73751" marR="73751" marT="36876" marB="36876" anchor="ctr">
                    <a:lnL>
                      <a:noFill/>
                    </a:lnL>
                    <a:lnR>
                      <a:noFill/>
                    </a:lnR>
                    <a:lnT>
                      <a:noFill/>
                    </a:lnT>
                    <a:lnB>
                      <a:noFill/>
                    </a:lnB>
                    <a:noFill/>
                  </a:tcPr>
                </a:tc>
                <a:extLst>
                  <a:ext uri="{0D108BD9-81ED-4DB2-BD59-A6C34878D82A}">
                    <a16:rowId xmlns:a16="http://schemas.microsoft.com/office/drawing/2014/main" val="1632985009"/>
                  </a:ext>
                </a:extLst>
              </a:tr>
              <a:tr h="516260">
                <a:tc>
                  <a:txBody>
                    <a:bodyPr/>
                    <a:lstStyle/>
                    <a:p>
                      <a:pPr>
                        <a:buNone/>
                      </a:pPr>
                      <a:r>
                        <a:rPr lang="en-IN" sz="1500"/>
                        <a:t>8.</a:t>
                      </a:r>
                    </a:p>
                  </a:txBody>
                  <a:tcPr marL="73751" marR="73751" marT="36876" marB="36876" anchor="ctr">
                    <a:lnL>
                      <a:noFill/>
                    </a:lnL>
                    <a:lnR>
                      <a:noFill/>
                    </a:lnR>
                    <a:lnT>
                      <a:noFill/>
                    </a:lnT>
                    <a:lnB>
                      <a:noFill/>
                    </a:lnB>
                    <a:noFill/>
                  </a:tcPr>
                </a:tc>
                <a:tc>
                  <a:txBody>
                    <a:bodyPr/>
                    <a:lstStyle/>
                    <a:p>
                      <a:pPr>
                        <a:buNone/>
                      </a:pPr>
                      <a:r>
                        <a:rPr lang="en-IN" sz="1500" b="1"/>
                        <a:t>Resul Pookutty</a:t>
                      </a:r>
                      <a:endParaRPr lang="en-IN" sz="1500"/>
                    </a:p>
                  </a:txBody>
                  <a:tcPr marL="73751" marR="73751" marT="36876" marB="36876" anchor="ctr">
                    <a:lnL>
                      <a:noFill/>
                    </a:lnL>
                    <a:lnR>
                      <a:noFill/>
                    </a:lnR>
                    <a:lnT>
                      <a:noFill/>
                    </a:lnT>
                    <a:lnB>
                      <a:noFill/>
                    </a:lnB>
                    <a:noFill/>
                  </a:tcPr>
                </a:tc>
                <a:tc>
                  <a:txBody>
                    <a:bodyPr/>
                    <a:lstStyle/>
                    <a:p>
                      <a:pPr>
                        <a:buNone/>
                      </a:pPr>
                      <a:r>
                        <a:rPr lang="en-IN" sz="1500" dirty="0"/>
                        <a:t>Academy Award (Oscar) for Sound Mixing</a:t>
                      </a:r>
                    </a:p>
                  </a:txBody>
                  <a:tcPr marL="73751" marR="73751" marT="36876" marB="36876" anchor="ctr">
                    <a:lnL>
                      <a:noFill/>
                    </a:lnL>
                    <a:lnR>
                      <a:noFill/>
                    </a:lnR>
                    <a:lnT>
                      <a:noFill/>
                    </a:lnT>
                    <a:lnB>
                      <a:noFill/>
                    </a:lnB>
                    <a:noFill/>
                  </a:tcPr>
                </a:tc>
                <a:extLst>
                  <a:ext uri="{0D108BD9-81ED-4DB2-BD59-A6C34878D82A}">
                    <a16:rowId xmlns:a16="http://schemas.microsoft.com/office/drawing/2014/main" val="4173086973"/>
                  </a:ext>
                </a:extLst>
              </a:tr>
              <a:tr h="295006">
                <a:tc>
                  <a:txBody>
                    <a:bodyPr/>
                    <a:lstStyle/>
                    <a:p>
                      <a:pPr>
                        <a:buNone/>
                      </a:pPr>
                      <a:r>
                        <a:rPr lang="en-IN" sz="1500"/>
                        <a:t>9.</a:t>
                      </a:r>
                    </a:p>
                  </a:txBody>
                  <a:tcPr marL="73751" marR="73751" marT="36876" marB="36876" anchor="ctr">
                    <a:lnL>
                      <a:noFill/>
                    </a:lnL>
                    <a:lnR>
                      <a:noFill/>
                    </a:lnR>
                    <a:lnT>
                      <a:noFill/>
                    </a:lnT>
                    <a:lnB>
                      <a:noFill/>
                    </a:lnB>
                    <a:noFill/>
                  </a:tcPr>
                </a:tc>
                <a:tc>
                  <a:txBody>
                    <a:bodyPr/>
                    <a:lstStyle/>
                    <a:p>
                      <a:pPr>
                        <a:buNone/>
                      </a:pPr>
                      <a:r>
                        <a:rPr lang="en-IN" sz="1500" b="1"/>
                        <a:t>Arundhati Roy</a:t>
                      </a:r>
                      <a:endParaRPr lang="en-IN" sz="1500"/>
                    </a:p>
                  </a:txBody>
                  <a:tcPr marL="73751" marR="73751" marT="36876" marB="36876" anchor="ctr">
                    <a:lnL>
                      <a:noFill/>
                    </a:lnL>
                    <a:lnR>
                      <a:noFill/>
                    </a:lnR>
                    <a:lnT>
                      <a:noFill/>
                    </a:lnT>
                    <a:lnB>
                      <a:noFill/>
                    </a:lnB>
                    <a:noFill/>
                  </a:tcPr>
                </a:tc>
                <a:tc>
                  <a:txBody>
                    <a:bodyPr/>
                    <a:lstStyle/>
                    <a:p>
                      <a:pPr>
                        <a:buNone/>
                      </a:pPr>
                      <a:r>
                        <a:rPr lang="en-IN" sz="1500" dirty="0"/>
                        <a:t>Booker Prize (1997)</a:t>
                      </a:r>
                    </a:p>
                  </a:txBody>
                  <a:tcPr marL="73751" marR="73751" marT="36876" marB="36876" anchor="ctr">
                    <a:lnL>
                      <a:noFill/>
                    </a:lnL>
                    <a:lnR>
                      <a:noFill/>
                    </a:lnR>
                    <a:lnT>
                      <a:noFill/>
                    </a:lnT>
                    <a:lnB>
                      <a:noFill/>
                    </a:lnB>
                    <a:noFill/>
                  </a:tcPr>
                </a:tc>
                <a:extLst>
                  <a:ext uri="{0D108BD9-81ED-4DB2-BD59-A6C34878D82A}">
                    <a16:rowId xmlns:a16="http://schemas.microsoft.com/office/drawing/2014/main" val="1975158237"/>
                  </a:ext>
                </a:extLst>
              </a:tr>
              <a:tr h="516260">
                <a:tc>
                  <a:txBody>
                    <a:bodyPr/>
                    <a:lstStyle/>
                    <a:p>
                      <a:pPr>
                        <a:buNone/>
                      </a:pPr>
                      <a:r>
                        <a:rPr lang="en-IN" sz="1500"/>
                        <a:t>10.</a:t>
                      </a:r>
                    </a:p>
                  </a:txBody>
                  <a:tcPr marL="73751" marR="73751" marT="36876" marB="36876" anchor="ctr">
                    <a:lnL>
                      <a:noFill/>
                    </a:lnL>
                    <a:lnR>
                      <a:noFill/>
                    </a:lnR>
                    <a:lnT>
                      <a:noFill/>
                    </a:lnT>
                    <a:lnB>
                      <a:noFill/>
                    </a:lnB>
                    <a:noFill/>
                  </a:tcPr>
                </a:tc>
                <a:tc>
                  <a:txBody>
                    <a:bodyPr/>
                    <a:lstStyle/>
                    <a:p>
                      <a:pPr>
                        <a:buNone/>
                      </a:pPr>
                      <a:r>
                        <a:rPr lang="en-IN" sz="1500" b="1"/>
                        <a:t>Pandit Ravi Shankar</a:t>
                      </a:r>
                      <a:endParaRPr lang="en-IN" sz="1500"/>
                    </a:p>
                  </a:txBody>
                  <a:tcPr marL="73751" marR="73751" marT="36876" marB="36876" anchor="ctr">
                    <a:lnL>
                      <a:noFill/>
                    </a:lnL>
                    <a:lnR>
                      <a:noFill/>
                    </a:lnR>
                    <a:lnT>
                      <a:noFill/>
                    </a:lnT>
                    <a:lnB>
                      <a:noFill/>
                    </a:lnB>
                    <a:noFill/>
                  </a:tcPr>
                </a:tc>
                <a:tc>
                  <a:txBody>
                    <a:bodyPr/>
                    <a:lstStyle/>
                    <a:p>
                      <a:pPr>
                        <a:buNone/>
                      </a:pPr>
                      <a:r>
                        <a:rPr lang="en-IN" sz="1500" dirty="0"/>
                        <a:t>Multiple Grammy Awards for Music</a:t>
                      </a:r>
                    </a:p>
                  </a:txBody>
                  <a:tcPr marL="73751" marR="73751" marT="36876" marB="36876" anchor="ctr">
                    <a:lnL>
                      <a:noFill/>
                    </a:lnL>
                    <a:lnR>
                      <a:noFill/>
                    </a:lnR>
                    <a:lnT>
                      <a:noFill/>
                    </a:lnT>
                    <a:lnB>
                      <a:noFill/>
                    </a:lnB>
                    <a:noFill/>
                  </a:tcPr>
                </a:tc>
                <a:extLst>
                  <a:ext uri="{0D108BD9-81ED-4DB2-BD59-A6C34878D82A}">
                    <a16:rowId xmlns:a16="http://schemas.microsoft.com/office/drawing/2014/main" val="2097625616"/>
                  </a:ext>
                </a:extLst>
              </a:tr>
            </a:tbl>
          </a:graphicData>
        </a:graphic>
      </p:graphicFrame>
    </p:spTree>
    <p:extLst>
      <p:ext uri="{BB962C8B-B14F-4D97-AF65-F5344CB8AC3E}">
        <p14:creationId xmlns:p14="http://schemas.microsoft.com/office/powerpoint/2010/main" val="467823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EE0F-E99B-B3BC-0398-EA18E0625955}"/>
              </a:ext>
            </a:extLst>
          </p:cNvPr>
          <p:cNvSpPr>
            <a:spLocks noGrp="1"/>
          </p:cNvSpPr>
          <p:nvPr>
            <p:ph type="title"/>
          </p:nvPr>
        </p:nvSpPr>
        <p:spPr/>
        <p:txBody>
          <a:bodyPr>
            <a:noAutofit/>
          </a:bodyPr>
          <a:lstStyle/>
          <a:p>
            <a:r>
              <a:rPr lang="en-IN" sz="3600" b="1" dirty="0">
                <a:latin typeface="Times New Roman" panose="02020603050405020304" pitchFamily="18" charset="0"/>
                <a:cs typeface="Times New Roman" panose="02020603050405020304" pitchFamily="18" charset="0"/>
              </a:rPr>
              <a:t>          BENEFITS OF WINNING</a:t>
            </a: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                     INTERNATIONAL AWARDS</a:t>
            </a:r>
          </a:p>
        </p:txBody>
      </p:sp>
      <p:sp>
        <p:nvSpPr>
          <p:cNvPr id="3" name="Content Placeholder 2">
            <a:extLst>
              <a:ext uri="{FF2B5EF4-FFF2-40B4-BE49-F238E27FC236}">
                <a16:creationId xmlns:a16="http://schemas.microsoft.com/office/drawing/2014/main" id="{358F31E9-8121-1880-327C-D3EA4DD86012}"/>
              </a:ext>
            </a:extLst>
          </p:cNvPr>
          <p:cNvSpPr>
            <a:spLocks noGrp="1"/>
          </p:cNvSpPr>
          <p:nvPr>
            <p:ph idx="1"/>
          </p:nvPr>
        </p:nvSpPr>
        <p:spPr/>
        <p:txBody>
          <a:bodyPr>
            <a:normAutofit lnSpcReduction="10000"/>
          </a:bodyPr>
          <a:lstStyle/>
          <a:p>
            <a:r>
              <a:rPr lang="en-IN" sz="2200" dirty="0">
                <a:latin typeface="Times New Roman" panose="02020603050405020304" pitchFamily="18" charset="0"/>
                <a:cs typeface="Times New Roman" panose="02020603050405020304" pitchFamily="18" charset="0"/>
              </a:rPr>
              <a:t>Global Recognition</a:t>
            </a:r>
          </a:p>
          <a:p>
            <a:r>
              <a:rPr lang="en-IN" sz="2200" dirty="0">
                <a:latin typeface="Times New Roman" panose="02020603050405020304" pitchFamily="18" charset="0"/>
                <a:cs typeface="Times New Roman" panose="02020603050405020304" pitchFamily="18" charset="0"/>
              </a:rPr>
              <a:t> Enhanced Reputation</a:t>
            </a:r>
          </a:p>
          <a:p>
            <a:r>
              <a:rPr lang="en-IN" sz="2200" dirty="0">
                <a:latin typeface="Times New Roman" panose="02020603050405020304" pitchFamily="18" charset="0"/>
                <a:cs typeface="Times New Roman" panose="02020603050405020304" pitchFamily="18" charset="0"/>
              </a:rPr>
              <a:t> Career Growth</a:t>
            </a:r>
          </a:p>
          <a:p>
            <a:r>
              <a:rPr lang="en-IN" sz="2200" dirty="0">
                <a:latin typeface="Times New Roman" panose="02020603050405020304" pitchFamily="18" charset="0"/>
                <a:cs typeface="Times New Roman" panose="02020603050405020304" pitchFamily="18" charset="0"/>
              </a:rPr>
              <a:t> Motivation and Confidence</a:t>
            </a:r>
          </a:p>
          <a:p>
            <a:r>
              <a:rPr lang="en-IN" sz="2200" dirty="0">
                <a:latin typeface="Times New Roman" panose="02020603050405020304" pitchFamily="18" charset="0"/>
                <a:cs typeface="Times New Roman" panose="02020603050405020304" pitchFamily="18" charset="0"/>
              </a:rPr>
              <a:t> Networking Opportunities</a:t>
            </a:r>
          </a:p>
          <a:p>
            <a:r>
              <a:rPr lang="en-IN" sz="2200" dirty="0">
                <a:latin typeface="Times New Roman" panose="02020603050405020304" pitchFamily="18" charset="0"/>
                <a:cs typeface="Times New Roman" panose="02020603050405020304" pitchFamily="18" charset="0"/>
              </a:rPr>
              <a:t> Financial Benefits</a:t>
            </a:r>
          </a:p>
          <a:p>
            <a:r>
              <a:rPr lang="en-IN" sz="2200" dirty="0">
                <a:latin typeface="Times New Roman" panose="02020603050405020304" pitchFamily="18" charset="0"/>
                <a:cs typeface="Times New Roman" panose="02020603050405020304" pitchFamily="18" charset="0"/>
              </a:rPr>
              <a:t> Inspiration to Others</a:t>
            </a:r>
          </a:p>
          <a:p>
            <a:endParaRPr lang="en-IN" dirty="0"/>
          </a:p>
        </p:txBody>
      </p:sp>
      <p:pic>
        <p:nvPicPr>
          <p:cNvPr id="5" name="Picture 4">
            <a:extLst>
              <a:ext uri="{FF2B5EF4-FFF2-40B4-BE49-F238E27FC236}">
                <a16:creationId xmlns:a16="http://schemas.microsoft.com/office/drawing/2014/main" id="{42BDEB33-70CB-676F-B1C3-7070109E4758}"/>
              </a:ext>
            </a:extLst>
          </p:cNvPr>
          <p:cNvPicPr>
            <a:picLocks noChangeAspect="1"/>
          </p:cNvPicPr>
          <p:nvPr/>
        </p:nvPicPr>
        <p:blipFill>
          <a:blip r:embed="rId2"/>
          <a:stretch>
            <a:fillRect/>
          </a:stretch>
        </p:blipFill>
        <p:spPr>
          <a:xfrm>
            <a:off x="8124618" y="2128631"/>
            <a:ext cx="2430739" cy="3733800"/>
          </a:xfrm>
          <a:prstGeom prst="rect">
            <a:avLst/>
          </a:prstGeom>
        </p:spPr>
      </p:pic>
    </p:spTree>
    <p:extLst>
      <p:ext uri="{BB962C8B-B14F-4D97-AF65-F5344CB8AC3E}">
        <p14:creationId xmlns:p14="http://schemas.microsoft.com/office/powerpoint/2010/main" val="687740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4DFBD-11D3-673C-BA2F-FC3DDC2EB93C}"/>
              </a:ext>
            </a:extLst>
          </p:cNvPr>
          <p:cNvSpPr>
            <a:spLocks noGrp="1"/>
          </p:cNvSpPr>
          <p:nvPr>
            <p:ph type="title"/>
          </p:nvPr>
        </p:nvSpPr>
        <p:spPr>
          <a:xfrm>
            <a:off x="1123587" y="899699"/>
            <a:ext cx="9603275" cy="1049235"/>
          </a:xfrm>
        </p:spPr>
        <p:txBody>
          <a:bodyPr>
            <a:normAutofit/>
          </a:bodyPr>
          <a:lstStyle/>
          <a:p>
            <a:r>
              <a:rPr lang="en-IN" sz="3600" dirty="0"/>
              <a:t>                                    </a:t>
            </a:r>
            <a:r>
              <a:rPr lang="en-IN" sz="3600"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5CE32E89-ECB9-61E0-23BC-2DEAFC0C26DB}"/>
              </a:ext>
            </a:extLst>
          </p:cNvPr>
          <p:cNvSpPr>
            <a:spLocks noGrp="1"/>
          </p:cNvSpPr>
          <p:nvPr>
            <p:ph idx="1"/>
          </p:nvPr>
        </p:nvSpPr>
        <p:spPr>
          <a:xfrm>
            <a:off x="1372067" y="2246243"/>
            <a:ext cx="8417976" cy="3712058"/>
          </a:xfrm>
        </p:spPr>
        <p:txBody>
          <a:bodyPr>
            <a:normAutofit/>
          </a:bodyPr>
          <a:lstStyle/>
          <a:p>
            <a:r>
              <a:rPr lang="en-IN" dirty="0">
                <a:latin typeface="Times New Roman" panose="02020603050405020304" pitchFamily="18" charset="0"/>
                <a:cs typeface="Times New Roman" panose="02020603050405020304" pitchFamily="18" charset="0"/>
              </a:rPr>
              <a:t>International awards recognize outstanding achievements and contributions across various fields such as science, literature, sports, cinema, music, and social service. They honor individuals and organizations whose work has made a positive impact on society and inspired people worldwide. These awards encourage excellence, innovation, creativity, and dedication while promoting global cooperation and progress. Winning an international award is not only a symbol of prestige and success but also a source of motivation for future generations to strive for excellence and contribute to a better world.</a:t>
            </a:r>
          </a:p>
        </p:txBody>
      </p:sp>
      <p:pic>
        <p:nvPicPr>
          <p:cNvPr id="5" name="Picture 4">
            <a:extLst>
              <a:ext uri="{FF2B5EF4-FFF2-40B4-BE49-F238E27FC236}">
                <a16:creationId xmlns:a16="http://schemas.microsoft.com/office/drawing/2014/main" id="{E0C846C8-4199-C249-1F2B-4ABA4AF24DC3}"/>
              </a:ext>
            </a:extLst>
          </p:cNvPr>
          <p:cNvPicPr>
            <a:picLocks noChangeAspect="1"/>
          </p:cNvPicPr>
          <p:nvPr/>
        </p:nvPicPr>
        <p:blipFill>
          <a:blip r:embed="rId2"/>
          <a:stretch>
            <a:fillRect/>
          </a:stretch>
        </p:blipFill>
        <p:spPr>
          <a:xfrm>
            <a:off x="1813006" y="191709"/>
            <a:ext cx="1496724" cy="1555128"/>
          </a:xfrm>
          <a:prstGeom prst="rect">
            <a:avLst/>
          </a:prstGeom>
        </p:spPr>
      </p:pic>
    </p:spTree>
    <p:extLst>
      <p:ext uri="{BB962C8B-B14F-4D97-AF65-F5344CB8AC3E}">
        <p14:creationId xmlns:p14="http://schemas.microsoft.com/office/powerpoint/2010/main" val="34176018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146</TotalTime>
  <Words>616</Words>
  <Application>Microsoft Office PowerPoint</Application>
  <PresentationFormat>Widescreen</PresentationFormat>
  <Paragraphs>94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MT</vt:lpstr>
      <vt:lpstr>Times New Roman</vt:lpstr>
      <vt:lpstr>Gallery</vt:lpstr>
      <vt:lpstr>              topic        International awards</vt:lpstr>
      <vt:lpstr>                      INTRODUCTION</vt:lpstr>
      <vt:lpstr>                      SCIENCE AWARDS</vt:lpstr>
      <vt:lpstr>        SPORTS AWARDS</vt:lpstr>
      <vt:lpstr>                  LITERATURE AWARDS</vt:lpstr>
      <vt:lpstr>       CINEMA AWARDS</vt:lpstr>
      <vt:lpstr>   INTERNATIONAL AWARDS RECEIVED BY                            INDIAN CITIZENS</vt:lpstr>
      <vt:lpstr>PowerPoint Presentation</vt:lpstr>
      <vt:lpstr>          BENEFITS OF WINNING                      INTERNATIONAL AWARDS</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2026-06-24T05:05:56Z</dcterms:created>
  <dcterms:modified xsi:type="dcterms:W3CDTF">2026-06-29T05:31:13Z</dcterms:modified>
</cp:coreProperties>
</file>